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a Gamez" userId="d0f26d29c764fbb8" providerId="Windows Live" clId="Web-{4C73F17A-45F0-43BE-8705-A3FAA4D854A2}"/>
    <pc:docChg chg="addSld modSld">
      <pc:chgData name="Alexandra Gamez" userId="d0f26d29c764fbb8" providerId="Windows Live" clId="Web-{4C73F17A-45F0-43BE-8705-A3FAA4D854A2}" dt="2019-08-29T04:44:06.217" v="857" actId="20577"/>
      <pc:docMkLst>
        <pc:docMk/>
      </pc:docMkLst>
      <pc:sldChg chg="modSp">
        <pc:chgData name="Alexandra Gamez" userId="d0f26d29c764fbb8" providerId="Windows Live" clId="Web-{4C73F17A-45F0-43BE-8705-A3FAA4D854A2}" dt="2019-08-29T04:22:50.258" v="8" actId="20577"/>
        <pc:sldMkLst>
          <pc:docMk/>
          <pc:sldMk cId="109857222" sldId="256"/>
        </pc:sldMkLst>
        <pc:spChg chg="mod">
          <ac:chgData name="Alexandra Gamez" userId="d0f26d29c764fbb8" providerId="Windows Live" clId="Web-{4C73F17A-45F0-43BE-8705-A3FAA4D854A2}" dt="2019-08-29T04:22:50.258" v="8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">
        <pc:chgData name="Alexandra Gamez" userId="d0f26d29c764fbb8" providerId="Windows Live" clId="Web-{4C73F17A-45F0-43BE-8705-A3FAA4D854A2}" dt="2019-08-29T04:36:19.278" v="569" actId="20577"/>
        <pc:sldMkLst>
          <pc:docMk/>
          <pc:sldMk cId="580981989" sldId="257"/>
        </pc:sldMkLst>
        <pc:spChg chg="mod">
          <ac:chgData name="Alexandra Gamez" userId="d0f26d29c764fbb8" providerId="Windows Live" clId="Web-{4C73F17A-45F0-43BE-8705-A3FAA4D854A2}" dt="2019-08-29T04:23:07.071" v="17" actId="20577"/>
          <ac:spMkLst>
            <pc:docMk/>
            <pc:sldMk cId="580981989" sldId="257"/>
            <ac:spMk id="2" creationId="{3D0DB105-6E54-47B7-ADD7-74219659EF59}"/>
          </ac:spMkLst>
        </pc:spChg>
        <pc:spChg chg="mod">
          <ac:chgData name="Alexandra Gamez" userId="d0f26d29c764fbb8" providerId="Windows Live" clId="Web-{4C73F17A-45F0-43BE-8705-A3FAA4D854A2}" dt="2019-08-29T04:36:19.278" v="569" actId="20577"/>
          <ac:spMkLst>
            <pc:docMk/>
            <pc:sldMk cId="580981989" sldId="257"/>
            <ac:spMk id="3" creationId="{6417AB48-E459-4FC2-9D88-B37E539CACAE}"/>
          </ac:spMkLst>
        </pc:spChg>
        <pc:picChg chg="add del mod">
          <ac:chgData name="Alexandra Gamez" userId="d0f26d29c764fbb8" providerId="Windows Live" clId="Web-{4C73F17A-45F0-43BE-8705-A3FAA4D854A2}" dt="2019-08-29T04:32:50.169" v="447"/>
          <ac:picMkLst>
            <pc:docMk/>
            <pc:sldMk cId="580981989" sldId="257"/>
            <ac:picMk id="4" creationId="{348E8250-A15C-4A78-8719-346D8FC43DB6}"/>
          </ac:picMkLst>
        </pc:picChg>
      </pc:sldChg>
      <pc:sldChg chg="addSp delSp modSp new">
        <pc:chgData name="Alexandra Gamez" userId="d0f26d29c764fbb8" providerId="Windows Live" clId="Web-{4C73F17A-45F0-43BE-8705-A3FAA4D854A2}" dt="2019-08-29T04:44:05.092" v="855" actId="20577"/>
        <pc:sldMkLst>
          <pc:docMk/>
          <pc:sldMk cId="2961898333" sldId="258"/>
        </pc:sldMkLst>
        <pc:spChg chg="mod">
          <ac:chgData name="Alexandra Gamez" userId="d0f26d29c764fbb8" providerId="Windows Live" clId="Web-{4C73F17A-45F0-43BE-8705-A3FAA4D854A2}" dt="2019-08-29T04:34:44.606" v="502" actId="20577"/>
          <ac:spMkLst>
            <pc:docMk/>
            <pc:sldMk cId="2961898333" sldId="258"/>
            <ac:spMk id="2" creationId="{2D34267D-A08B-4A4D-B289-D26704F60CAE}"/>
          </ac:spMkLst>
        </pc:spChg>
        <pc:spChg chg="mod">
          <ac:chgData name="Alexandra Gamez" userId="d0f26d29c764fbb8" providerId="Windows Live" clId="Web-{4C73F17A-45F0-43BE-8705-A3FAA4D854A2}" dt="2019-08-29T04:44:05.092" v="855" actId="20577"/>
          <ac:spMkLst>
            <pc:docMk/>
            <pc:sldMk cId="2961898333" sldId="258"/>
            <ac:spMk id="3" creationId="{36CA6EBA-5B1B-4DD2-A873-7782BD42B890}"/>
          </ac:spMkLst>
        </pc:spChg>
        <pc:picChg chg="add del mod">
          <ac:chgData name="Alexandra Gamez" userId="d0f26d29c764fbb8" providerId="Windows Live" clId="Web-{4C73F17A-45F0-43BE-8705-A3FAA4D854A2}" dt="2019-08-29T04:39:01.466" v="593"/>
          <ac:picMkLst>
            <pc:docMk/>
            <pc:sldMk cId="2961898333" sldId="258"/>
            <ac:picMk id="4" creationId="{512718B9-602F-4EBB-958A-D8729559B17E}"/>
          </ac:picMkLst>
        </pc:picChg>
        <pc:picChg chg="add mod">
          <ac:chgData name="Alexandra Gamez" userId="d0f26d29c764fbb8" providerId="Windows Live" clId="Web-{4C73F17A-45F0-43BE-8705-A3FAA4D854A2}" dt="2019-08-29T04:39:05.513" v="594" actId="1076"/>
          <ac:picMkLst>
            <pc:docMk/>
            <pc:sldMk cId="2961898333" sldId="258"/>
            <ac:picMk id="6" creationId="{4FEE6252-D67D-4CC4-BAAF-3F9B1E2843F0}"/>
          </ac:picMkLst>
        </pc:picChg>
      </pc:sldChg>
      <pc:sldChg chg="modSp new">
        <pc:chgData name="Alexandra Gamez" userId="d0f26d29c764fbb8" providerId="Windows Live" clId="Web-{4C73F17A-45F0-43BE-8705-A3FAA4D854A2}" dt="2019-08-29T04:43:57.045" v="850" actId="20577"/>
        <pc:sldMkLst>
          <pc:docMk/>
          <pc:sldMk cId="233592040" sldId="259"/>
        </pc:sldMkLst>
        <pc:spChg chg="mod">
          <ac:chgData name="Alexandra Gamez" userId="d0f26d29c764fbb8" providerId="Windows Live" clId="Web-{4C73F17A-45F0-43BE-8705-A3FAA4D854A2}" dt="2019-08-29T04:41:24.357" v="666" actId="20577"/>
          <ac:spMkLst>
            <pc:docMk/>
            <pc:sldMk cId="233592040" sldId="259"/>
            <ac:spMk id="2" creationId="{B27A5E37-1013-4D2A-88CF-38AC161F74BC}"/>
          </ac:spMkLst>
        </pc:spChg>
        <pc:spChg chg="mod">
          <ac:chgData name="Alexandra Gamez" userId="d0f26d29c764fbb8" providerId="Windows Live" clId="Web-{4C73F17A-45F0-43BE-8705-A3FAA4D854A2}" dt="2019-08-29T04:43:57.045" v="850" actId="20577"/>
          <ac:spMkLst>
            <pc:docMk/>
            <pc:sldMk cId="233592040" sldId="259"/>
            <ac:spMk id="3" creationId="{09CAE041-9F88-46D9-8836-C84EE6C15738}"/>
          </ac:spMkLst>
        </pc:spChg>
      </pc:sldChg>
    </pc:docChg>
  </pc:docChgLst>
  <pc:docChgLst>
    <pc:chgData clId="Web-{4C73F17A-45F0-43BE-8705-A3FAA4D854A2}"/>
    <pc:docChg chg="modSld">
      <pc:chgData name="" userId="" providerId="" clId="Web-{4C73F17A-45F0-43BE-8705-A3FAA4D854A2}" dt="2019-08-29T04:22:41.555" v="21" actId="20577"/>
      <pc:docMkLst>
        <pc:docMk/>
      </pc:docMkLst>
      <pc:sldChg chg="modSp">
        <pc:chgData name="" userId="" providerId="" clId="Web-{4C73F17A-45F0-43BE-8705-A3FAA4D854A2}" dt="2019-08-29T04:22:41.555" v="20" actId="20577"/>
        <pc:sldMkLst>
          <pc:docMk/>
          <pc:sldMk cId="109857222" sldId="256"/>
        </pc:sldMkLst>
        <pc:spChg chg="mod">
          <ac:chgData name="" userId="" providerId="" clId="Web-{4C73F17A-45F0-43BE-8705-A3FAA4D854A2}" dt="2019-08-29T04:22:41.555" v="20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Alexandra Gamez" userId="d0f26d29c764fbb8" providerId="Windows Live" clId="Web-{E5A1156F-69C4-4C44-B019-FFE633D7F729}"/>
    <pc:docChg chg="addSld modSld">
      <pc:chgData name="Alexandra Gamez" userId="d0f26d29c764fbb8" providerId="Windows Live" clId="Web-{E5A1156F-69C4-4C44-B019-FFE633D7F729}" dt="2019-08-29T04:51:49.649" v="289" actId="20577"/>
      <pc:docMkLst>
        <pc:docMk/>
      </pc:docMkLst>
      <pc:sldChg chg="addSp delSp modSp mod setBg">
        <pc:chgData name="Alexandra Gamez" userId="d0f26d29c764fbb8" providerId="Windows Live" clId="Web-{E5A1156F-69C4-4C44-B019-FFE633D7F729}" dt="2019-08-29T04:47:13.085" v="17" actId="20577"/>
        <pc:sldMkLst>
          <pc:docMk/>
          <pc:sldMk cId="233592040" sldId="259"/>
        </pc:sldMkLst>
        <pc:spChg chg="mod">
          <ac:chgData name="Alexandra Gamez" userId="d0f26d29c764fbb8" providerId="Windows Live" clId="Web-{E5A1156F-69C4-4C44-B019-FFE633D7F729}" dt="2019-08-29T04:46:22.959" v="4"/>
          <ac:spMkLst>
            <pc:docMk/>
            <pc:sldMk cId="233592040" sldId="259"/>
            <ac:spMk id="2" creationId="{B27A5E37-1013-4D2A-88CF-38AC161F74BC}"/>
          </ac:spMkLst>
        </pc:spChg>
        <pc:spChg chg="mod">
          <ac:chgData name="Alexandra Gamez" userId="d0f26d29c764fbb8" providerId="Windows Live" clId="Web-{E5A1156F-69C4-4C44-B019-FFE633D7F729}" dt="2019-08-29T04:46:22.959" v="4"/>
          <ac:spMkLst>
            <pc:docMk/>
            <pc:sldMk cId="233592040" sldId="259"/>
            <ac:spMk id="3" creationId="{09CAE041-9F88-46D9-8836-C84EE6C15738}"/>
          </ac:spMkLst>
        </pc:spChg>
        <pc:spChg chg="add mod">
          <ac:chgData name="Alexandra Gamez" userId="d0f26d29c764fbb8" providerId="Windows Live" clId="Web-{E5A1156F-69C4-4C44-B019-FFE633D7F729}" dt="2019-08-29T04:47:13.085" v="17" actId="20577"/>
          <ac:spMkLst>
            <pc:docMk/>
            <pc:sldMk cId="233592040" sldId="259"/>
            <ac:spMk id="6" creationId="{69728E9C-47D5-4917-A756-4F58C31A8ECF}"/>
          </ac:spMkLst>
        </pc:spChg>
        <pc:spChg chg="add del">
          <ac:chgData name="Alexandra Gamez" userId="d0f26d29c764fbb8" providerId="Windows Live" clId="Web-{E5A1156F-69C4-4C44-B019-FFE633D7F729}" dt="2019-08-29T04:46:22.959" v="3"/>
          <ac:spMkLst>
            <pc:docMk/>
            <pc:sldMk cId="233592040" sldId="259"/>
            <ac:spMk id="9" creationId="{3CD9DF72-87A3-404E-A828-84CBF11A8303}"/>
          </ac:spMkLst>
        </pc:spChg>
        <pc:picChg chg="add mod ord">
          <ac:chgData name="Alexandra Gamez" userId="d0f26d29c764fbb8" providerId="Windows Live" clId="Web-{E5A1156F-69C4-4C44-B019-FFE633D7F729}" dt="2019-08-29T04:46:29.303" v="6" actId="1076"/>
          <ac:picMkLst>
            <pc:docMk/>
            <pc:sldMk cId="233592040" sldId="259"/>
            <ac:picMk id="4" creationId="{90F8F0EB-8A3F-4AF5-90E7-226F426A61EB}"/>
          </ac:picMkLst>
        </pc:picChg>
        <pc:cxnChg chg="add del">
          <ac:chgData name="Alexandra Gamez" userId="d0f26d29c764fbb8" providerId="Windows Live" clId="Web-{E5A1156F-69C4-4C44-B019-FFE633D7F729}" dt="2019-08-29T04:46:22.959" v="3"/>
          <ac:cxnSpMkLst>
            <pc:docMk/>
            <pc:sldMk cId="233592040" sldId="259"/>
            <ac:cxnSpMk id="11" creationId="{20E3A342-4D61-4E3F-AF90-1AB42AEB96CC}"/>
          </ac:cxnSpMkLst>
        </pc:cxnChg>
      </pc:sldChg>
      <pc:sldChg chg="modSp new">
        <pc:chgData name="Alexandra Gamez" userId="d0f26d29c764fbb8" providerId="Windows Live" clId="Web-{E5A1156F-69C4-4C44-B019-FFE633D7F729}" dt="2019-08-29T04:48:20.569" v="78" actId="20577"/>
        <pc:sldMkLst>
          <pc:docMk/>
          <pc:sldMk cId="744447814" sldId="260"/>
        </pc:sldMkLst>
        <pc:spChg chg="mod">
          <ac:chgData name="Alexandra Gamez" userId="d0f26d29c764fbb8" providerId="Windows Live" clId="Web-{E5A1156F-69C4-4C44-B019-FFE633D7F729}" dt="2019-08-29T04:47:36.960" v="21" actId="20577"/>
          <ac:spMkLst>
            <pc:docMk/>
            <pc:sldMk cId="744447814" sldId="260"/>
            <ac:spMk id="2" creationId="{B826446E-F925-4C74-9E9B-25BBCA8CFD69}"/>
          </ac:spMkLst>
        </pc:spChg>
        <pc:spChg chg="mod">
          <ac:chgData name="Alexandra Gamez" userId="d0f26d29c764fbb8" providerId="Windows Live" clId="Web-{E5A1156F-69C4-4C44-B019-FFE633D7F729}" dt="2019-08-29T04:48:20.569" v="78" actId="20577"/>
          <ac:spMkLst>
            <pc:docMk/>
            <pc:sldMk cId="744447814" sldId="260"/>
            <ac:spMk id="3" creationId="{1A8DDF3A-DB7E-44DF-8693-8D7DC7C70EB0}"/>
          </ac:spMkLst>
        </pc:spChg>
      </pc:sldChg>
      <pc:sldChg chg="addSp delSp modSp new">
        <pc:chgData name="Alexandra Gamez" userId="d0f26d29c764fbb8" providerId="Windows Live" clId="Web-{E5A1156F-69C4-4C44-B019-FFE633D7F729}" dt="2019-08-29T04:51:49.649" v="288" actId="20577"/>
        <pc:sldMkLst>
          <pc:docMk/>
          <pc:sldMk cId="4115865920" sldId="261"/>
        </pc:sldMkLst>
        <pc:spChg chg="mod">
          <ac:chgData name="Alexandra Gamez" userId="d0f26d29c764fbb8" providerId="Windows Live" clId="Web-{E5A1156F-69C4-4C44-B019-FFE633D7F729}" dt="2019-08-29T04:49:02.382" v="89" actId="20577"/>
          <ac:spMkLst>
            <pc:docMk/>
            <pc:sldMk cId="4115865920" sldId="261"/>
            <ac:spMk id="2" creationId="{434050CB-700E-4C53-9380-8F5CAB771A50}"/>
          </ac:spMkLst>
        </pc:spChg>
        <pc:spChg chg="add del mod">
          <ac:chgData name="Alexandra Gamez" userId="d0f26d29c764fbb8" providerId="Windows Live" clId="Web-{E5A1156F-69C4-4C44-B019-FFE633D7F729}" dt="2019-08-29T04:51:49.649" v="288" actId="20577"/>
          <ac:spMkLst>
            <pc:docMk/>
            <pc:sldMk cId="4115865920" sldId="261"/>
            <ac:spMk id="3" creationId="{E47E55A2-38F3-41CD-8534-30FD87529E2D}"/>
          </ac:spMkLst>
        </pc:spChg>
        <pc:picChg chg="add del mod ord">
          <ac:chgData name="Alexandra Gamez" userId="d0f26d29c764fbb8" providerId="Windows Live" clId="Web-{E5A1156F-69C4-4C44-B019-FFE633D7F729}" dt="2019-08-29T04:49:08.038" v="96"/>
          <ac:picMkLst>
            <pc:docMk/>
            <pc:sldMk cId="4115865920" sldId="261"/>
            <ac:picMk id="4" creationId="{1A32C7BB-2CD7-44A4-ABEB-DFE329B853D6}"/>
          </ac:picMkLst>
        </pc:picChg>
        <pc:picChg chg="add mod">
          <ac:chgData name="Alexandra Gamez" userId="d0f26d29c764fbb8" providerId="Windows Live" clId="Web-{E5A1156F-69C4-4C44-B019-FFE633D7F729}" dt="2019-08-29T04:49:22.882" v="122" actId="1076"/>
          <ac:picMkLst>
            <pc:docMk/>
            <pc:sldMk cId="4115865920" sldId="261"/>
            <ac:picMk id="6" creationId="{1F76E908-309F-406F-9434-94310DD9D5D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istics" TargetMode="External"/><Relationship Id="rId7" Type="http://schemas.openxmlformats.org/officeDocument/2006/relationships/image" Target="../media/image1.gif"/><Relationship Id="rId2" Type="http://schemas.openxmlformats.org/officeDocument/2006/relationships/hyperlink" Target="https://en.wikipedia.org/wiki/Machine_learn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raining_set" TargetMode="External"/><Relationship Id="rId5" Type="http://schemas.openxmlformats.org/officeDocument/2006/relationships/hyperlink" Target="https://en.wikipedia.org/wiki/Observation" TargetMode="External"/><Relationship Id="rId4" Type="http://schemas.openxmlformats.org/officeDocument/2006/relationships/hyperlink" Target="https://en.wikipedia.org/wiki/Categorical_dat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science" TargetMode="External"/><Relationship Id="rId7" Type="http://schemas.openxmlformats.org/officeDocument/2006/relationships/image" Target="../media/image2.jpeg"/><Relationship Id="rId2" Type="http://schemas.openxmlformats.org/officeDocument/2006/relationships/hyperlink" Target="https://en.wikipedia.org/wiki/Linguist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Natural_language" TargetMode="External"/><Relationship Id="rId5" Type="http://schemas.openxmlformats.org/officeDocument/2006/relationships/hyperlink" Target="https://en.wikipedia.org/wiki/Artificial_intelligence" TargetMode="External"/><Relationship Id="rId4" Type="http://schemas.openxmlformats.org/officeDocument/2006/relationships/hyperlink" Target="https://en.wikipedia.org/wiki/Information_engineering_(field)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aining_set" TargetMode="External"/><Relationship Id="rId2" Type="http://schemas.openxmlformats.org/officeDocument/2006/relationships/hyperlink" Target="https://en.wikipedia.org/wiki/Machine_lear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Emoji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DB105-6E54-47B7-ADD7-74219659E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am I learning?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7AB48-E459-4FC2-9D88-B37E539CA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Basic </a:t>
            </a:r>
            <a:r>
              <a:rPr lang="en-US" dirty="0" err="1">
                <a:cs typeface="Calibri"/>
              </a:rPr>
              <a:t>basic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basic</a:t>
            </a:r>
            <a:r>
              <a:rPr lang="en-US" dirty="0">
                <a:cs typeface="Calibri"/>
              </a:rPr>
              <a:t> app for basic basic </a:t>
            </a:r>
            <a:r>
              <a:rPr lang="en-US" b="1" dirty="0">
                <a:cs typeface="Calibri"/>
              </a:rPr>
              <a:t>Machine Learning</a:t>
            </a:r>
            <a:endParaRPr lang="en-US" dirty="0">
              <a:cs typeface="Calibri"/>
            </a:endParaRPr>
          </a:p>
          <a:p>
            <a:r>
              <a:rPr lang="en-US" b="1" dirty="0">
                <a:ea typeface="+mn-lt"/>
                <a:cs typeface="+mn-lt"/>
              </a:rPr>
              <a:t>Classification</a:t>
            </a:r>
            <a:endParaRPr lang="en-US" b="1" dirty="0">
              <a:cs typeface="Calibri"/>
            </a:endParaRPr>
          </a:p>
          <a:p>
            <a:r>
              <a:rPr lang="en-US" b="1" dirty="0">
                <a:cs typeface="Calibri"/>
              </a:rPr>
              <a:t>Supervised Learning</a:t>
            </a:r>
            <a:endParaRPr lang="en-US" dirty="0">
              <a:cs typeface="Calibri"/>
            </a:endParaRPr>
          </a:p>
          <a:p>
            <a:r>
              <a:rPr lang="en-US" b="1" dirty="0">
                <a:cs typeface="Calibri"/>
              </a:rPr>
              <a:t>Natural Language Processing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098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267D-A08B-4A4D-B289-D26704F6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Emoji Prediction is a </a:t>
            </a:r>
            <a:r>
              <a:rPr lang="en-US" b="1" dirty="0">
                <a:cs typeface="Calibri Light"/>
              </a:rPr>
              <a:t>Classification Problem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A6EBA-5B1B-4DD2-A873-7782BD42B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118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What is a classification problem?</a:t>
            </a:r>
          </a:p>
          <a:p>
            <a:pPr lvl="1"/>
            <a:r>
              <a:rPr lang="en-US" dirty="0">
                <a:cs typeface="Calibri"/>
              </a:rPr>
              <a:t>Statistical Classification</a:t>
            </a:r>
          </a:p>
          <a:p>
            <a:pPr lvl="1"/>
            <a:r>
              <a:rPr lang="en-US" i="1" dirty="0">
                <a:cs typeface="Calibri"/>
              </a:rPr>
              <a:t>(Def.) </a:t>
            </a:r>
            <a:r>
              <a:rPr lang="en-US" i="1" dirty="0">
                <a:ea typeface="+mn-lt"/>
                <a:cs typeface="+mn-lt"/>
              </a:rPr>
              <a:t>In </a:t>
            </a:r>
            <a:r>
              <a:rPr lang="en-US" i="1" dirty="0">
                <a:ea typeface="+mn-lt"/>
                <a:cs typeface="+mn-lt"/>
                <a:hlinkClick r:id="rId2"/>
              </a:rPr>
              <a:t>machine learning</a:t>
            </a:r>
            <a:r>
              <a:rPr lang="en-US" i="1" dirty="0">
                <a:ea typeface="+mn-lt"/>
                <a:cs typeface="+mn-lt"/>
              </a:rPr>
              <a:t> and </a:t>
            </a:r>
            <a:r>
              <a:rPr lang="en-US" i="1" dirty="0">
                <a:ea typeface="+mn-lt"/>
                <a:cs typeface="+mn-lt"/>
                <a:hlinkClick r:id="rId3"/>
              </a:rPr>
              <a:t>statistics</a:t>
            </a:r>
            <a:r>
              <a:rPr lang="en-US" i="1" dirty="0">
                <a:ea typeface="+mn-lt"/>
                <a:cs typeface="+mn-lt"/>
              </a:rPr>
              <a:t>, </a:t>
            </a:r>
            <a:r>
              <a:rPr lang="en-US" b="1" i="1" dirty="0">
                <a:ea typeface="+mn-lt"/>
                <a:cs typeface="+mn-lt"/>
              </a:rPr>
              <a:t>classification</a:t>
            </a:r>
            <a:r>
              <a:rPr lang="en-US" i="1" dirty="0">
                <a:ea typeface="+mn-lt"/>
                <a:cs typeface="+mn-lt"/>
              </a:rPr>
              <a:t> is the problem of identifying to which of a set of </a:t>
            </a:r>
            <a:r>
              <a:rPr lang="en-US" i="1" dirty="0">
                <a:ea typeface="+mn-lt"/>
                <a:cs typeface="+mn-lt"/>
                <a:hlinkClick r:id="rId4"/>
              </a:rPr>
              <a:t>categories</a:t>
            </a:r>
            <a:r>
              <a:rPr lang="en-US" i="1" dirty="0">
                <a:ea typeface="+mn-lt"/>
                <a:cs typeface="+mn-lt"/>
              </a:rPr>
              <a:t> (sub-populations) a new </a:t>
            </a:r>
            <a:r>
              <a:rPr lang="en-US" i="1" dirty="0">
                <a:ea typeface="+mn-lt"/>
                <a:cs typeface="+mn-lt"/>
                <a:hlinkClick r:id="rId5"/>
              </a:rPr>
              <a:t>observation</a:t>
            </a:r>
            <a:r>
              <a:rPr lang="en-US" i="1" dirty="0">
                <a:ea typeface="+mn-lt"/>
                <a:cs typeface="+mn-lt"/>
              </a:rPr>
              <a:t> belongs, on the basis of a </a:t>
            </a:r>
            <a:r>
              <a:rPr lang="en-US" i="1" dirty="0">
                <a:ea typeface="+mn-lt"/>
                <a:cs typeface="+mn-lt"/>
                <a:hlinkClick r:id="rId6"/>
              </a:rPr>
              <a:t>training set</a:t>
            </a:r>
            <a:r>
              <a:rPr lang="en-US" i="1" dirty="0">
                <a:ea typeface="+mn-lt"/>
                <a:cs typeface="+mn-lt"/>
              </a:rPr>
              <a:t> of data containing observations (or instances) whose category membership is known.</a:t>
            </a:r>
          </a:p>
          <a:p>
            <a:pPr lvl="1"/>
            <a:r>
              <a:rPr lang="en-US" b="1" i="1" dirty="0">
                <a:cs typeface="Calibri"/>
              </a:rPr>
              <a:t>TLDR – Assigning a new data point to a specific group</a:t>
            </a:r>
          </a:p>
        </p:txBody>
      </p:sp>
      <p:pic>
        <p:nvPicPr>
          <p:cNvPr id="6" name="Picture 6" descr="A screenshot of a cell phone screen with text&#10;&#10;Description generated with very high confidence">
            <a:extLst>
              <a:ext uri="{FF2B5EF4-FFF2-40B4-BE49-F238E27FC236}">
                <a16:creationId xmlns:a16="http://schemas.microsoft.com/office/drawing/2014/main" id="{4FEE6252-D67D-4CC4-BAAF-3F9B1E2843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4297" y="2056252"/>
            <a:ext cx="42862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9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A5E37-1013-4D2A-88CF-38AC161F7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Emoji Prediction is </a:t>
            </a:r>
            <a:r>
              <a:rPr lang="en-US" b="1">
                <a:cs typeface="Calibri Light"/>
              </a:rPr>
              <a:t>Natural Language Processing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AE041-9F88-46D9-8836-C84EE6C15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(Def.) </a:t>
            </a:r>
            <a:r>
              <a:rPr lang="en-US" sz="2000" b="1">
                <a:ea typeface="+mn-lt"/>
                <a:cs typeface="+mn-lt"/>
              </a:rPr>
              <a:t>Natural language processing</a:t>
            </a:r>
            <a:r>
              <a:rPr lang="en-US" sz="2000">
                <a:ea typeface="+mn-lt"/>
                <a:cs typeface="+mn-lt"/>
              </a:rPr>
              <a:t> (</a:t>
            </a:r>
            <a:r>
              <a:rPr lang="en-US" sz="2000" b="1">
                <a:ea typeface="+mn-lt"/>
                <a:cs typeface="+mn-lt"/>
              </a:rPr>
              <a:t>NLP</a:t>
            </a:r>
            <a:r>
              <a:rPr lang="en-US" sz="2000">
                <a:ea typeface="+mn-lt"/>
                <a:cs typeface="+mn-lt"/>
              </a:rPr>
              <a:t>) is a subfield of </a:t>
            </a:r>
            <a:r>
              <a:rPr lang="en-US" sz="2000">
                <a:ea typeface="+mn-lt"/>
                <a:cs typeface="+mn-lt"/>
                <a:hlinkClick r:id="rId2"/>
              </a:rPr>
              <a:t>linguistics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>
                <a:ea typeface="+mn-lt"/>
                <a:cs typeface="+mn-lt"/>
                <a:hlinkClick r:id="rId3"/>
              </a:rPr>
              <a:t>computer science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>
                <a:ea typeface="+mn-lt"/>
                <a:cs typeface="+mn-lt"/>
                <a:hlinkClick r:id="rId4"/>
              </a:rPr>
              <a:t>information engineering</a:t>
            </a:r>
            <a:r>
              <a:rPr lang="en-US" sz="2000">
                <a:ea typeface="+mn-lt"/>
                <a:cs typeface="+mn-lt"/>
              </a:rPr>
              <a:t>, and </a:t>
            </a:r>
            <a:r>
              <a:rPr lang="en-US" sz="2000">
                <a:ea typeface="+mn-lt"/>
                <a:cs typeface="+mn-lt"/>
                <a:hlinkClick r:id="rId5"/>
              </a:rPr>
              <a:t>artificial intelligence</a:t>
            </a:r>
            <a:r>
              <a:rPr lang="en-US" sz="2000">
                <a:ea typeface="+mn-lt"/>
                <a:cs typeface="+mn-lt"/>
              </a:rPr>
              <a:t> concerned with the interactions between computers and human (natural) languages, in particular how to program computers to process and analyze large amounts of </a:t>
            </a:r>
            <a:r>
              <a:rPr lang="en-US" sz="2000">
                <a:ea typeface="+mn-lt"/>
                <a:cs typeface="+mn-lt"/>
                <a:hlinkClick r:id="rId6"/>
              </a:rPr>
              <a:t>natural language</a:t>
            </a:r>
            <a:r>
              <a:rPr lang="en-US" sz="2000">
                <a:ea typeface="+mn-lt"/>
                <a:cs typeface="+mn-lt"/>
              </a:rPr>
              <a:t> data. </a:t>
            </a:r>
          </a:p>
          <a:p>
            <a:r>
              <a:rPr lang="en-US" sz="2000" b="1">
                <a:ea typeface="+mn-lt"/>
                <a:cs typeface="+mn-lt"/>
              </a:rPr>
              <a:t>TLDR – How to make computers understand words</a:t>
            </a:r>
          </a:p>
        </p:txBody>
      </p:sp>
      <p:pic>
        <p:nvPicPr>
          <p:cNvPr id="4" name="Picture 4" descr="A picture containing indoor, monitor, bus, object&#10;&#10;Description generated with high confidence">
            <a:extLst>
              <a:ext uri="{FF2B5EF4-FFF2-40B4-BE49-F238E27FC236}">
                <a16:creationId xmlns:a16="http://schemas.microsoft.com/office/drawing/2014/main" id="{90F8F0EB-8A3F-4AF5-90E7-226F426A61E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711" r="10231" b="2"/>
          <a:stretch/>
        </p:blipFill>
        <p:spPr>
          <a:xfrm>
            <a:off x="5641030" y="2034379"/>
            <a:ext cx="5313185" cy="3640779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69728E9C-47D5-4917-A756-4F58C31A8ECF}"/>
              </a:ext>
            </a:extLst>
          </p:cNvPr>
          <p:cNvSpPr/>
          <p:nvPr/>
        </p:nvSpPr>
        <p:spPr>
          <a:xfrm rot="1260000">
            <a:off x="8888775" y="1433423"/>
            <a:ext cx="1121838" cy="787750"/>
          </a:xfrm>
          <a:prstGeom prst="wedgeRoundRect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Sweet...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2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50CB-700E-4C53-9380-8F5CAB77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Supervised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E55A2-38F3-41CD-8534-30FD87529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50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(Def.) </a:t>
            </a:r>
            <a:r>
              <a:rPr lang="en-US" sz="2400" dirty="0">
                <a:ea typeface="+mn-lt"/>
                <a:cs typeface="+mn-lt"/>
              </a:rPr>
              <a:t>the </a:t>
            </a:r>
            <a:r>
              <a:rPr lang="en-US" sz="2400" dirty="0">
                <a:ea typeface="+mn-lt"/>
                <a:cs typeface="+mn-lt"/>
                <a:hlinkClick r:id="rId2"/>
              </a:rPr>
              <a:t>machine learning</a:t>
            </a:r>
            <a:r>
              <a:rPr lang="en-US" sz="2400" dirty="0">
                <a:ea typeface="+mn-lt"/>
                <a:cs typeface="+mn-lt"/>
              </a:rPr>
              <a:t> task of learning a function that maps an input to an output based on example input-output pairs. It infers a function from </a:t>
            </a:r>
            <a:r>
              <a:rPr lang="en-US" sz="2400" i="1" dirty="0">
                <a:ea typeface="+mn-lt"/>
                <a:cs typeface="+mn-lt"/>
              </a:rPr>
              <a:t>labeled </a:t>
            </a:r>
            <a:r>
              <a:rPr lang="en-US" sz="2400" i="1" dirty="0">
                <a:ea typeface="+mn-lt"/>
                <a:cs typeface="+mn-lt"/>
                <a:hlinkClick r:id="rId3"/>
              </a:rPr>
              <a:t>training data</a:t>
            </a:r>
            <a:r>
              <a:rPr lang="en-US" sz="2400" dirty="0">
                <a:ea typeface="+mn-lt"/>
                <a:cs typeface="+mn-lt"/>
              </a:rPr>
              <a:t> consisting of a set of </a:t>
            </a:r>
            <a:r>
              <a:rPr lang="en-US" sz="2400" i="1" dirty="0">
                <a:ea typeface="+mn-lt"/>
                <a:cs typeface="+mn-lt"/>
              </a:rPr>
              <a:t>training examples</a:t>
            </a:r>
            <a:r>
              <a:rPr lang="en-US" sz="2400" dirty="0">
                <a:ea typeface="+mn-lt"/>
                <a:cs typeface="+mn-lt"/>
              </a:rPr>
              <a:t>.</a:t>
            </a:r>
          </a:p>
          <a:p>
            <a:r>
              <a:rPr lang="en-US" sz="2400" b="1" dirty="0">
                <a:ea typeface="+mn-lt"/>
                <a:cs typeface="+mn-lt"/>
              </a:rPr>
              <a:t>TLDR – Giving a computer the answers</a:t>
            </a:r>
          </a:p>
        </p:txBody>
      </p:sp>
      <p:pic>
        <p:nvPicPr>
          <p:cNvPr id="6" name="Picture 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1F76E908-309F-406F-9434-94310DD9D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729" y="1771650"/>
            <a:ext cx="5364201" cy="22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65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446E-F925-4C74-9E9B-25BBCA8CF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How???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DDF3A-DB7E-44DF-8693-8D7DC7C70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Tools</a:t>
            </a:r>
          </a:p>
          <a:p>
            <a:pPr lvl="1"/>
            <a:r>
              <a:rPr lang="en-US" dirty="0" err="1">
                <a:cs typeface="Calibri"/>
              </a:rPr>
              <a:t>scikit</a:t>
            </a:r>
            <a:r>
              <a:rPr lang="en-US" dirty="0">
                <a:cs typeface="Calibri"/>
              </a:rPr>
              <a:t>-learn </a:t>
            </a:r>
            <a:endParaRPr lang="en-US" dirty="0">
              <a:ea typeface="+mn-lt"/>
              <a:cs typeface="+mn-lt"/>
            </a:endParaRPr>
          </a:p>
          <a:p>
            <a:pPr lvl="2"/>
            <a:r>
              <a:rPr lang="en-US" dirty="0">
                <a:ea typeface="+mn-lt"/>
                <a:cs typeface="+mn-lt"/>
                <a:hlinkClick r:id="rId2"/>
              </a:rPr>
              <a:t>https://scikit-learn.org/stable/</a:t>
            </a:r>
            <a:endParaRPr lang="en-US">
              <a:ea typeface="+mn-lt"/>
              <a:cs typeface="+mn-lt"/>
            </a:endParaRPr>
          </a:p>
          <a:p>
            <a:pPr marL="914400" lvl="2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4447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Emoji Prediction</vt:lpstr>
      <vt:lpstr>What am I learning?</vt:lpstr>
      <vt:lpstr>Emoji Prediction is a Classification Problem</vt:lpstr>
      <vt:lpstr>Emoji Prediction is Natural Language Processing</vt:lpstr>
      <vt:lpstr>Supervised Learning</vt:lpstr>
      <vt:lpstr>How???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194</cp:revision>
  <dcterms:created xsi:type="dcterms:W3CDTF">2013-07-15T20:26:40Z</dcterms:created>
  <dcterms:modified xsi:type="dcterms:W3CDTF">2019-08-29T04:51:54Z</dcterms:modified>
</cp:coreProperties>
</file>