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1806-D817-E44E-A408-FB5FEDED4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AD0C3-24FD-F94A-84A6-72D3317CA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9194-E720-E24A-A2DB-B170F44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2395-B36A-6B4F-B120-ACF6E72B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3E00-75BE-6447-8741-40116AE9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BF48-7C31-5A40-98D6-45FD4D3C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75C2C-200E-2D40-A42A-BD7F7F31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4EEC-253D-2F49-814E-1532ECDF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B028-32FE-194C-8626-65062C68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2169-078C-5344-A57A-B6A57C9B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43ABE-A1CA-9D4D-8B70-83AE2C39D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C877C-7481-914C-9BA3-9DE27A831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C8B3-D1C7-5949-B155-76013A93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6606-1338-374D-B937-351C0BB8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8B85-ACB2-A245-B6D9-651BF29D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FAA1-14BB-E442-AFE6-D8E5DD5B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33DB-EA2C-6949-B375-CC1F0C82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293A-B469-8D4B-AEF9-99B05914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1674-9D35-4648-BA10-40961EED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DA32-05B3-0442-BDEE-B3282515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3D47-EDD5-5448-BAAF-DC783F86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515E-B6E7-4C47-94FB-C43984F5E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A302-89C7-0F46-A5EF-6F08106F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091B-BC68-DC40-A809-B288BF6F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9E24-41C6-7340-AEFD-9610366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863C-9504-A748-9766-F3DF24B3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6BDC-C28C-5B49-9589-715805527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B230F-72AF-0847-934F-532DA871B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A6C0-DF6B-7342-885F-C3A8AB37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FBFE2-54BE-1D49-A64C-8A18A1C8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40D0-A0D2-104F-A242-C82A1BE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0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EDB4-2F3E-4141-9116-45EAD0C1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0BB9-2033-354E-A222-687F036C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DFB81-64DA-624F-8A2E-3BC13B12F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910BD-33C6-3D47-BBF3-A6925C6F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5824F-DAE2-5141-9581-027555A4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909EA-D261-C948-ADA5-5EF4D4E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2F2C2-0F3B-EE41-B779-4306A8F1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84570-AA5F-EA4E-B98E-81321B2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49F2-F899-DD45-A184-3E81F31F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07A76-54E9-6B4F-8404-A3F15029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930F-CA5C-E04D-BBAE-C6B4F7B6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C2042-68E1-ED44-9B59-82C33C88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4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5ADAB-8689-AB45-B0FF-990EB8F3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D0861-CBF8-8040-AFC1-1643D92A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F6707-65F5-5D46-B62C-AEDDC681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7FC-F5DB-2A4D-BB99-280866A8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9954-B601-8843-9331-BB5A70D0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4A07-3CE4-D34A-935E-BCABC03CA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6F3B-E331-C845-8057-736F5016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8B4D-D430-6B42-81E4-1C5540BC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2FE3D-3F27-054D-A8EE-8FC31E6B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8DF0-E71F-A948-B95B-0E9DC14A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12EF-2B2B-1543-9737-110732EA3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D1F47-1AED-384F-8478-1821E56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5E4C-6A4B-624A-A5BD-8289834F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A6C69-87D7-DA41-954E-F7ABBE5A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31670-A87E-834E-A75C-93BE6C34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B222D-52E7-3B40-ADFB-CBE6780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7839D-88D3-7647-A961-278742B9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FD4C-E70B-004B-84B6-ECDDE511E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89B2-A064-8349-8852-520DE3ADB91F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E0CA-B4E4-0046-968A-1A3E93F7E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D743-C67F-044F-A2FB-8CC63AC2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141A-E4CE-4B49-8303-B129666C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50405D-4326-8047-A97A-3931E9062A36}"/>
              </a:ext>
            </a:extLst>
          </p:cNvPr>
          <p:cNvSpPr/>
          <p:nvPr/>
        </p:nvSpPr>
        <p:spPr>
          <a:xfrm>
            <a:off x="2569028" y="1230086"/>
            <a:ext cx="936171" cy="772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7135FD-B0C2-9F46-91F7-145F7DBE670F}"/>
              </a:ext>
            </a:extLst>
          </p:cNvPr>
          <p:cNvSpPr/>
          <p:nvPr/>
        </p:nvSpPr>
        <p:spPr>
          <a:xfrm>
            <a:off x="7043058" y="1230086"/>
            <a:ext cx="936171" cy="772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38CF85-7850-FA41-97BC-A810529473E0}"/>
              </a:ext>
            </a:extLst>
          </p:cNvPr>
          <p:cNvSpPr/>
          <p:nvPr/>
        </p:nvSpPr>
        <p:spPr>
          <a:xfrm>
            <a:off x="4049487" y="2275113"/>
            <a:ext cx="936171" cy="772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F54A0-639D-1144-AD79-DC310A1E4F03}"/>
              </a:ext>
            </a:extLst>
          </p:cNvPr>
          <p:cNvSpPr/>
          <p:nvPr/>
        </p:nvSpPr>
        <p:spPr>
          <a:xfrm>
            <a:off x="5627914" y="2275113"/>
            <a:ext cx="936171" cy="772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5F572D-7460-CC46-B362-A8033DBD3204}"/>
              </a:ext>
            </a:extLst>
          </p:cNvPr>
          <p:cNvSpPr/>
          <p:nvPr/>
        </p:nvSpPr>
        <p:spPr>
          <a:xfrm>
            <a:off x="7032173" y="3428999"/>
            <a:ext cx="936171" cy="772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95CF53-906B-DF4E-9D6A-6EFDD29A1F35}"/>
              </a:ext>
            </a:extLst>
          </p:cNvPr>
          <p:cNvSpPr/>
          <p:nvPr/>
        </p:nvSpPr>
        <p:spPr>
          <a:xfrm>
            <a:off x="2569028" y="3428999"/>
            <a:ext cx="936171" cy="7728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E4CD0-38D8-C646-8896-649EF829F3E6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3037114" y="2002971"/>
            <a:ext cx="0" cy="142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65585-CC77-2848-A182-1C44A996ACA6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3368100" y="1889785"/>
            <a:ext cx="818486" cy="49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7B1BD4-F255-434F-B711-C2E4D8D8EBE0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368100" y="2934812"/>
            <a:ext cx="818486" cy="607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96D606-F9FE-C541-BDE9-907153B7EAB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>
            <a:off x="3505199" y="3815442"/>
            <a:ext cx="3526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81B672-9189-BB49-B137-C640E3E46B5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4985658" y="2661556"/>
            <a:ext cx="64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9C6A06-26E0-5D45-9A49-745635FA9CC5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flipH="1">
            <a:off x="7500259" y="2002971"/>
            <a:ext cx="10885" cy="142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7BB9BE-C2BF-7E4D-8F6F-2A6273FFD40E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426986" y="1889785"/>
            <a:ext cx="753171" cy="49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814987-D294-6D45-96C7-DAAD9AE4AF59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6426986" y="2934812"/>
            <a:ext cx="742286" cy="607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0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Gaskell, Alexander</dc:creator>
  <cp:lastModifiedBy>Gaskell, Alexander</cp:lastModifiedBy>
  <cp:revision>4</cp:revision>
  <dcterms:created xsi:type="dcterms:W3CDTF">2019-10-15T11:29:20Z</dcterms:created>
  <dcterms:modified xsi:type="dcterms:W3CDTF">2019-10-15T11:43:04Z</dcterms:modified>
</cp:coreProperties>
</file>