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10" d="100"/>
          <a:sy n="110" d="100"/>
        </p:scale>
        <p:origin x="6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EEC3-0D01-C040-A66A-5A4772F07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0248D-CBAE-0F4D-8166-5CDD8BB9E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7827-2584-DE40-A143-558EFBB7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D24F-22D1-AB46-8CE6-288F9BF0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7846-00F2-7448-86D2-26487EB8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4515-9CC7-5044-A816-F9BF49CB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E389-BED8-AC43-B3FF-7B18EC5A2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0B72-E209-4142-AA0F-79013499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2BB9-23F3-7F44-B79F-A91FF372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A7AE-1BC6-F04A-A293-52946C3B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57B9F-F636-0848-BF71-E2D32B61F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DAA8E-0160-C142-9F6C-7A43AC8A2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2D5F-10B3-0B47-B585-F8933875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D654-454B-FF44-B9CE-EE007A5B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289C-72D6-9142-9218-1B82168D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F78-DECC-1F44-92CE-FD32580C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20D9-2945-E940-AFD6-A21EB22C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79C3-BB8D-5244-AA90-82DACA1A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0555-920B-2A46-B0F5-84955AF2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3345-2CDE-A145-80A0-1A5152F6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846D-E822-3F42-A512-FC5C865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9A7AB-B431-C841-894E-BF5B4FDCA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2E84-3E09-F247-BAC1-5CEA3206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147A-1FC1-0141-AC84-1F367BA8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D0914-D17D-BA45-8B84-293A7E3F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0000-A90E-5840-91A2-626EFD4F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88EB-933E-A847-8754-E9D43CD1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6CAE-A1CC-AD4D-B005-74DFFE8E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13F5-DA65-9B40-9706-C873FE86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C10AE-C94B-0547-9A6B-89080221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910B1-586C-C145-88B0-C7E9EC96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6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FF69-344B-ED4F-BD55-B53C8369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60B2F-078C-A447-A796-C66159B2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3B97D-95E4-7B42-894D-13BEE7F34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1A39D-C0C3-8D43-BF39-CE4CB152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6959-BFFF-164C-84B7-05B45BE6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DAB11-35E0-104B-ADA9-39B18635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5C8DF-53CC-AA4F-A349-730195A6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6AC85-D8F8-6B4D-AFC7-8B57CDEF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8ACC-31B2-F94C-A051-C36D17FE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3F3CF-DFD0-8943-A862-A9DC3280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2C6DE-B2B4-914E-8D42-8CCAEFCB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41363-9A48-2748-B731-D7C9D2F8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C2ACE-59FC-6348-8571-025A8736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42009-B6C4-3441-8CBA-8654951F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C607-5EF3-6442-9B00-1BCA0E21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6059-93AA-1541-A907-8D020FF2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2A50-5130-ED49-B924-7678FD26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C2247-464A-BC46-B25E-15D225CA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3E7F4-62C9-9C45-A477-2EE63266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EF5D8-D7A3-0944-B586-8CF2F16A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6DCB-6132-F342-BD85-596C06A7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6449-B972-BB4F-9757-622DC0FC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1D6B3-9011-DB48-81C3-700B33E99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32D18-F300-9540-98F0-35FC9E3C8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1A0B8-0929-214A-8AB8-A8272DFB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C9766-E932-7040-B7A9-AB9E98BE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7258-9150-4645-9E4D-BFC358CB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3807E-594F-F340-9961-DDF28E61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B2526-0BFD-4E4B-9E5D-7CCBE7D2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7A1B-D641-E74E-98A0-2C095C7C4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DC9A6-9119-7E4A-9D36-321C8B70664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1F68-9F2D-214D-B44F-D635635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4E61-42BE-B946-8C17-214F6CC1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8078-355C-5942-91E1-DB4FF67C8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3E8C45-A9D7-C146-A5BF-AA129007A4B9}"/>
              </a:ext>
            </a:extLst>
          </p:cNvPr>
          <p:cNvSpPr/>
          <p:nvPr/>
        </p:nvSpPr>
        <p:spPr>
          <a:xfrm>
            <a:off x="4998583" y="1639661"/>
            <a:ext cx="969507" cy="7810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F21B7D-419A-7D4E-99DA-32118D1D2106}"/>
              </a:ext>
            </a:extLst>
          </p:cNvPr>
          <p:cNvSpPr/>
          <p:nvPr/>
        </p:nvSpPr>
        <p:spPr>
          <a:xfrm>
            <a:off x="6745743" y="2671763"/>
            <a:ext cx="969507" cy="7810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1A56A-A75C-7047-94AA-37F4A1FFA53E}"/>
              </a:ext>
            </a:extLst>
          </p:cNvPr>
          <p:cNvSpPr/>
          <p:nvPr/>
        </p:nvSpPr>
        <p:spPr>
          <a:xfrm>
            <a:off x="3158216" y="2671762"/>
            <a:ext cx="969507" cy="7810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0C74850C-F325-6F48-B59A-7C295F096094}"/>
              </a:ext>
            </a:extLst>
          </p:cNvPr>
          <p:cNvCxnSpPr>
            <a:cxnSpLocks/>
            <a:stCxn id="6" idx="4"/>
            <a:endCxn id="6" idx="6"/>
          </p:cNvCxnSpPr>
          <p:nvPr/>
        </p:nvCxnSpPr>
        <p:spPr>
          <a:xfrm rot="5400000" flipH="1" flipV="1">
            <a:off x="7277611" y="3015173"/>
            <a:ext cx="390524" cy="484753"/>
          </a:xfrm>
          <a:prstGeom prst="curvedConnector4">
            <a:avLst>
              <a:gd name="adj1" fmla="val -58537"/>
              <a:gd name="adj2" fmla="val 14715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B1648FD-77F9-5149-88A1-D94A30385F7B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3999988" y="1673168"/>
            <a:ext cx="641576" cy="13556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53A489A-6F88-3848-A068-DA6704C404CE}"/>
              </a:ext>
            </a:extLst>
          </p:cNvPr>
          <p:cNvCxnSpPr>
            <a:cxnSpLocks/>
            <a:stCxn id="4" idx="4"/>
            <a:endCxn id="7" idx="6"/>
          </p:cNvCxnSpPr>
          <p:nvPr/>
        </p:nvCxnSpPr>
        <p:spPr>
          <a:xfrm rot="5400000">
            <a:off x="4484742" y="2063691"/>
            <a:ext cx="641577" cy="13556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270333D7-70D2-9A4C-AAAC-C1080FA33571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 rot="16200000" flipH="1">
            <a:off x="5793751" y="2110296"/>
            <a:ext cx="641578" cy="126240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EA00F5AA-D711-D341-931A-BFD1025AD890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6278506" y="1719771"/>
            <a:ext cx="641577" cy="12624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E9EF23-9B83-E140-A203-9EBBB8F6518C}"/>
              </a:ext>
            </a:extLst>
          </p:cNvPr>
          <p:cNvSpPr txBox="1"/>
          <p:nvPr/>
        </p:nvSpPr>
        <p:spPr>
          <a:xfrm>
            <a:off x="4756383" y="2361571"/>
            <a:ext cx="91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+1, 1/3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0CEAEA-FD56-524B-84B7-D4E548614E65}"/>
              </a:ext>
            </a:extLst>
          </p:cNvPr>
          <p:cNvSpPr txBox="1"/>
          <p:nvPr/>
        </p:nvSpPr>
        <p:spPr>
          <a:xfrm>
            <a:off x="3063309" y="2376826"/>
            <a:ext cx="72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+0, 1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236DF1-585C-6846-B6F7-0AE72BBC908A}"/>
              </a:ext>
            </a:extLst>
          </p:cNvPr>
          <p:cNvSpPr txBox="1"/>
          <p:nvPr/>
        </p:nvSpPr>
        <p:spPr>
          <a:xfrm>
            <a:off x="7191041" y="3703866"/>
            <a:ext cx="70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+1, 1/2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3B1BA4-EB6C-534E-849B-268CFFBC93EF}"/>
              </a:ext>
            </a:extLst>
          </p:cNvPr>
          <p:cNvSpPr txBox="1"/>
          <p:nvPr/>
        </p:nvSpPr>
        <p:spPr>
          <a:xfrm>
            <a:off x="7191041" y="2350974"/>
            <a:ext cx="70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+1, 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197E7-1017-CB4A-83D0-9370D940373A}"/>
              </a:ext>
            </a:extLst>
          </p:cNvPr>
          <p:cNvSpPr txBox="1"/>
          <p:nvPr/>
        </p:nvSpPr>
        <p:spPr>
          <a:xfrm>
            <a:off x="5500704" y="2361571"/>
            <a:ext cx="91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+1, 2/3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07A75E-1A54-0841-9F26-13F2537DCE6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715250" y="3062288"/>
            <a:ext cx="10477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C3D15D-19B5-E043-B56D-97872862ABC4}"/>
              </a:ext>
            </a:extLst>
          </p:cNvPr>
          <p:cNvSpPr txBox="1"/>
          <p:nvPr/>
        </p:nvSpPr>
        <p:spPr>
          <a:xfrm>
            <a:off x="7912210" y="2783323"/>
            <a:ext cx="80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+1, N.A.</a:t>
            </a:r>
          </a:p>
        </p:txBody>
      </p:sp>
    </p:spTree>
    <p:extLst>
      <p:ext uri="{BB962C8B-B14F-4D97-AF65-F5344CB8AC3E}">
        <p14:creationId xmlns:p14="http://schemas.microsoft.com/office/powerpoint/2010/main" val="286094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Gaskell, Alexander</dc:creator>
  <cp:lastModifiedBy>Gaskell, Alexander</cp:lastModifiedBy>
  <cp:revision>9</cp:revision>
  <dcterms:created xsi:type="dcterms:W3CDTF">2019-10-24T16:27:23Z</dcterms:created>
  <dcterms:modified xsi:type="dcterms:W3CDTF">2019-10-30T14:20:06Z</dcterms:modified>
</cp:coreProperties>
</file>