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71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5E5F9-A03C-794A-BC83-0E44B31AC665}" v="10" dt="2024-03-09T02:02:1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4"/>
  </p:normalViewPr>
  <p:slideViewPr>
    <p:cSldViewPr snapToGrid="0">
      <p:cViewPr varScale="1">
        <p:scale>
          <a:sx n="103" d="100"/>
          <a:sy n="103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Beer" userId="62bc9c83-618c-4918-a69a-d4af0e70eebf" providerId="ADAL" clId="{2895E5F9-A03C-794A-BC83-0E44B31AC665}"/>
    <pc:docChg chg="undo custSel addSld modSld sldOrd">
      <pc:chgData name="Alex de Beer" userId="62bc9c83-618c-4918-a69a-d4af0e70eebf" providerId="ADAL" clId="{2895E5F9-A03C-794A-BC83-0E44B31AC665}" dt="2024-03-09T02:03:17.583" v="978" actId="1076"/>
      <pc:docMkLst>
        <pc:docMk/>
      </pc:docMkLst>
      <pc:sldChg chg="addSp delSp modSp mod">
        <pc:chgData name="Alex de Beer" userId="62bc9c83-618c-4918-a69a-d4af0e70eebf" providerId="ADAL" clId="{2895E5F9-A03C-794A-BC83-0E44B31AC665}" dt="2024-03-09T01:57:03.435" v="958" actId="478"/>
        <pc:sldMkLst>
          <pc:docMk/>
          <pc:sldMk cId="1928835097" sldId="257"/>
        </pc:sldMkLst>
        <pc:picChg chg="add del mod">
          <ac:chgData name="Alex de Beer" userId="62bc9c83-618c-4918-a69a-d4af0e70eebf" providerId="ADAL" clId="{2895E5F9-A03C-794A-BC83-0E44B31AC665}" dt="2024-01-06T09:41:29.662" v="2" actId="478"/>
          <ac:picMkLst>
            <pc:docMk/>
            <pc:sldMk cId="1928835097" sldId="257"/>
            <ac:picMk id="3" creationId="{184B3066-8889-E412-A258-0AC47F5196A4}"/>
          </ac:picMkLst>
        </pc:picChg>
        <pc:picChg chg="add mod modCrop">
          <ac:chgData name="Alex de Beer" userId="62bc9c83-618c-4918-a69a-d4af0e70eebf" providerId="ADAL" clId="{2895E5F9-A03C-794A-BC83-0E44B31AC665}" dt="2024-03-09T01:56:58.692" v="938" actId="732"/>
          <ac:picMkLst>
            <pc:docMk/>
            <pc:sldMk cId="1928835097" sldId="257"/>
            <ac:picMk id="3" creationId="{C9D72556-9FD3-FDCD-416A-634E836E3DB7}"/>
          </ac:picMkLst>
        </pc:picChg>
        <pc:picChg chg="del">
          <ac:chgData name="Alex de Beer" userId="62bc9c83-618c-4918-a69a-d4af0e70eebf" providerId="ADAL" clId="{2895E5F9-A03C-794A-BC83-0E44B31AC665}" dt="2024-03-09T01:48:09.077" v="901" actId="478"/>
          <ac:picMkLst>
            <pc:docMk/>
            <pc:sldMk cId="1928835097" sldId="257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2895E5F9-A03C-794A-BC83-0E44B31AC665}" dt="2024-03-09T01:56:58.942" v="939" actId="732"/>
          <ac:picMkLst>
            <pc:docMk/>
            <pc:sldMk cId="1928835097" sldId="25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1:47:59.936" v="896" actId="478"/>
          <ac:picMkLst>
            <pc:docMk/>
            <pc:sldMk cId="1928835097" sldId="257"/>
            <ac:picMk id="7" creationId="{ECE67E32-06EE-C979-C921-F844553CD2F1}"/>
          </ac:picMkLst>
        </pc:picChg>
        <pc:picChg chg="add del">
          <ac:chgData name="Alex de Beer" userId="62bc9c83-618c-4918-a69a-d4af0e70eebf" providerId="ADAL" clId="{2895E5F9-A03C-794A-BC83-0E44B31AC665}" dt="2024-03-09T01:56:59.865" v="954" actId="478"/>
          <ac:picMkLst>
            <pc:docMk/>
            <pc:sldMk cId="1928835097" sldId="257"/>
            <ac:picMk id="8" creationId="{DC9386AA-68B3-97EB-039C-351780543BD4}"/>
          </ac:picMkLst>
        </pc:picChg>
        <pc:picChg chg="add del mod">
          <ac:chgData name="Alex de Beer" userId="62bc9c83-618c-4918-a69a-d4af0e70eebf" providerId="ADAL" clId="{2895E5F9-A03C-794A-BC83-0E44B31AC665}" dt="2024-03-09T01:56:59.474" v="946" actId="478"/>
          <ac:picMkLst>
            <pc:docMk/>
            <pc:sldMk cId="1928835097" sldId="257"/>
            <ac:picMk id="10" creationId="{6953748B-314E-9CA7-FE27-951282D8BC51}"/>
          </ac:picMkLst>
        </pc:picChg>
        <pc:picChg chg="add del mod modCrop">
          <ac:chgData name="Alex de Beer" userId="62bc9c83-618c-4918-a69a-d4af0e70eebf" providerId="ADAL" clId="{2895E5F9-A03C-794A-BC83-0E44B31AC665}" dt="2024-03-09T01:57:03.435" v="958" actId="478"/>
          <ac:picMkLst>
            <pc:docMk/>
            <pc:sldMk cId="1928835097" sldId="257"/>
            <ac:picMk id="11" creationId="{945866FF-2306-EE13-8C16-D125C2EF3533}"/>
          </ac:picMkLst>
        </pc:picChg>
        <pc:picChg chg="add del mod modCrop">
          <ac:chgData name="Alex de Beer" userId="62bc9c83-618c-4918-a69a-d4af0e70eebf" providerId="ADAL" clId="{2895E5F9-A03C-794A-BC83-0E44B31AC665}" dt="2024-03-09T01:56:59.710" v="952"/>
          <ac:picMkLst>
            <pc:docMk/>
            <pc:sldMk cId="1928835097" sldId="257"/>
            <ac:picMk id="13" creationId="{4AB84EC9-AE98-5491-3DAC-EC83779D75F8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7:53.834" v="123" actId="1036"/>
        <pc:sldMkLst>
          <pc:docMk/>
          <pc:sldMk cId="3001412779" sldId="258"/>
        </pc:sldMkLst>
        <pc:grpChg chg="add del mod">
          <ac:chgData name="Alex de Beer" userId="62bc9c83-618c-4918-a69a-d4af0e70eebf" providerId="ADAL" clId="{2895E5F9-A03C-794A-BC83-0E44B31AC665}" dt="2024-01-06T19:17:18.701" v="63" actId="478"/>
          <ac:grpSpMkLst>
            <pc:docMk/>
            <pc:sldMk cId="3001412779" sldId="258"/>
            <ac:grpSpMk id="7" creationId="{F8FBB338-7E2B-F732-C47D-11ADC821FB0E}"/>
          </ac:grpSpMkLst>
        </pc:grpChg>
        <pc:grpChg chg="add del">
          <ac:chgData name="Alex de Beer" userId="62bc9c83-618c-4918-a69a-d4af0e70eebf" providerId="ADAL" clId="{2895E5F9-A03C-794A-BC83-0E44B31AC665}" dt="2024-01-06T09:42:25.885" v="14" actId="165"/>
          <ac:grpSpMkLst>
            <pc:docMk/>
            <pc:sldMk cId="3001412779" sldId="258"/>
            <ac:grpSpMk id="9" creationId="{022BB295-D0DB-B2F6-79EB-D1A3007A1C3B}"/>
          </ac:grpSpMkLst>
        </pc:grpChg>
        <pc:grpChg chg="add mod">
          <ac:chgData name="Alex de Beer" userId="62bc9c83-618c-4918-a69a-d4af0e70eebf" providerId="ADAL" clId="{2895E5F9-A03C-794A-BC83-0E44B31AC665}" dt="2024-01-06T19:17:53.834" v="123" actId="1036"/>
          <ac:grpSpMkLst>
            <pc:docMk/>
            <pc:sldMk cId="3001412779" sldId="258"/>
            <ac:grpSpMk id="9" creationId="{1D7BCF35-C35E-540D-5041-13BE87D48710}"/>
          </ac:grpSpMkLst>
        </pc:grpChg>
        <pc:picChg chg="mod topLvl">
          <ac:chgData name="Alex de Beer" userId="62bc9c83-618c-4918-a69a-d4af0e70eebf" providerId="ADAL" clId="{2895E5F9-A03C-794A-BC83-0E44B31AC665}" dt="2024-01-06T09:42:25.885" v="14" actId="165"/>
          <ac:picMkLst>
            <pc:docMk/>
            <pc:sldMk cId="3001412779" sldId="258"/>
            <ac:picMk id="3" creationId="{DB2B65EB-2329-94F3-C667-F237E782E00E}"/>
          </ac:picMkLst>
        </pc:picChg>
        <pc:picChg chg="add mod modCrop">
          <ac:chgData name="Alex de Beer" userId="62bc9c83-618c-4918-a69a-d4af0e70eebf" providerId="ADAL" clId="{2895E5F9-A03C-794A-BC83-0E44B31AC665}" dt="2024-01-06T09:43:23.100" v="25" actId="732"/>
          <ac:picMkLst>
            <pc:docMk/>
            <pc:sldMk cId="3001412779" sldId="258"/>
            <ac:picMk id="4" creationId="{187AF7D2-DD34-35AD-218B-80BD8024ED37}"/>
          </ac:picMkLst>
        </pc:picChg>
        <pc:picChg chg="add mod modCrop">
          <ac:chgData name="Alex de Beer" userId="62bc9c83-618c-4918-a69a-d4af0e70eebf" providerId="ADAL" clId="{2895E5F9-A03C-794A-BC83-0E44B31AC665}" dt="2024-01-06T09:42:20.628" v="11" actId="164"/>
          <ac:picMkLst>
            <pc:docMk/>
            <pc:sldMk cId="3001412779" sldId="258"/>
            <ac:picMk id="5" creationId="{A9E4D036-5AF7-206F-568E-11C04A9E31DE}"/>
          </ac:picMkLst>
        </pc:picChg>
        <pc:picChg chg="del mod topLvl">
          <ac:chgData name="Alex de Beer" userId="62bc9c83-618c-4918-a69a-d4af0e70eebf" providerId="ADAL" clId="{2895E5F9-A03C-794A-BC83-0E44B31AC665}" dt="2024-01-06T09:42:27.860" v="15" actId="478"/>
          <ac:picMkLst>
            <pc:docMk/>
            <pc:sldMk cId="3001412779" sldId="258"/>
            <ac:picMk id="6" creationId="{0BD19BB2-3385-CD72-6097-302578D697CF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6" creationId="{35DDFCDD-2F5E-098A-7643-3BB9E0F6C186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8" creationId="{F4F41AA3-3AFB-5B30-668B-E6E924826CA1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8:25.790" v="125"/>
        <pc:sldMkLst>
          <pc:docMk/>
          <pc:sldMk cId="1285029191" sldId="259"/>
        </pc:sldMkLst>
        <pc:grpChg chg="add del mod">
          <ac:chgData name="Alex de Beer" userId="62bc9c83-618c-4918-a69a-d4af0e70eebf" providerId="ADAL" clId="{2895E5F9-A03C-794A-BC83-0E44B31AC665}" dt="2024-01-06T19:18:25.570" v="124" actId="478"/>
          <ac:grpSpMkLst>
            <pc:docMk/>
            <pc:sldMk cId="1285029191" sldId="259"/>
            <ac:grpSpMk id="2" creationId="{4024288D-A3E4-659D-B407-D1A6AD1DF532}"/>
          </ac:grpSpMkLst>
        </pc:grpChg>
        <pc:grpChg chg="del">
          <ac:chgData name="Alex de Beer" userId="62bc9c83-618c-4918-a69a-d4af0e70eebf" providerId="ADAL" clId="{2895E5F9-A03C-794A-BC83-0E44B31AC665}" dt="2024-01-06T09:44:11.388" v="49" actId="165"/>
          <ac:grpSpMkLst>
            <pc:docMk/>
            <pc:sldMk cId="1285029191" sldId="259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2895E5F9-A03C-794A-BC83-0E44B31AC665}" dt="2024-01-06T19:18:25.790" v="125"/>
          <ac:grpSpMkLst>
            <pc:docMk/>
            <pc:sldMk cId="1285029191" sldId="259"/>
            <ac:grpSpMk id="5" creationId="{DB48CBC2-632B-6C97-D8CC-D3FA28C0A64D}"/>
          </ac:grpSpMkLst>
        </pc:grp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3" creationId="{DF61CA08-5C51-DFD7-2F7A-601455C0CB08}"/>
          </ac:picMkLst>
        </pc:picChg>
        <pc:picChg chg="mod topLvl">
          <ac:chgData name="Alex de Beer" userId="62bc9c83-618c-4918-a69a-d4af0e70eebf" providerId="ADAL" clId="{2895E5F9-A03C-794A-BC83-0E44B31AC665}" dt="2024-01-06T09:44:11.388" v="49" actId="165"/>
          <ac:picMkLst>
            <pc:docMk/>
            <pc:sldMk cId="1285029191" sldId="259"/>
            <ac:picMk id="4" creationId="{96796DD1-A2DC-0E74-97D7-3C5F720D9A41}"/>
          </ac:picMkLst>
        </pc:picChg>
        <pc:picChg chg="del mod topLvl">
          <ac:chgData name="Alex de Beer" userId="62bc9c83-618c-4918-a69a-d4af0e70eebf" providerId="ADAL" clId="{2895E5F9-A03C-794A-BC83-0E44B31AC665}" dt="2024-01-06T09:44:14.450" v="50" actId="478"/>
          <ac:picMkLst>
            <pc:docMk/>
            <pc:sldMk cId="1285029191" sldId="259"/>
            <ac:picMk id="6" creationId="{0BD19BB2-3385-CD72-6097-302578D697CF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6" creationId="{22FD16B9-58DD-271A-58E2-F516A864F4CE}"/>
          </ac:picMkLst>
        </pc:pic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7" creationId="{D0946DD6-2AE4-C8B4-8A4B-091649D80DFD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8" creationId="{93459292-7B96-85D3-198B-F92A01E2143A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33.228" v="881" actId="732"/>
        <pc:sldMkLst>
          <pc:docMk/>
          <pc:sldMk cId="1948851047" sldId="260"/>
        </pc:sldMkLst>
        <pc:grpChg chg="del">
          <ac:chgData name="Alex de Beer" userId="62bc9c83-618c-4918-a69a-d4af0e70eebf" providerId="ADAL" clId="{2895E5F9-A03C-794A-BC83-0E44B31AC665}" dt="2024-01-06T23:10:12.885" v="667" actId="165"/>
          <ac:grpSpMkLst>
            <pc:docMk/>
            <pc:sldMk cId="1948851047" sldId="260"/>
            <ac:grpSpMk id="8" creationId="{9D5E0B2D-9BE1-BD3D-A8E7-C8D10F9ED456}"/>
          </ac:grpSpMkLst>
        </pc:grpChg>
        <pc:grpChg chg="add mod">
          <ac:chgData name="Alex de Beer" userId="62bc9c83-618c-4918-a69a-d4af0e70eebf" providerId="ADAL" clId="{2895E5F9-A03C-794A-BC83-0E44B31AC665}" dt="2024-01-07T00:41:15.878" v="726" actId="1036"/>
          <ac:grpSpMkLst>
            <pc:docMk/>
            <pc:sldMk cId="1948851047" sldId="260"/>
            <ac:grpSpMk id="10" creationId="{D31AE650-0E89-D35B-4132-BF7E4E6CFF65}"/>
          </ac:grpSpMkLst>
        </pc:grpChg>
        <pc:picChg chg="add del mod modCrop">
          <ac:chgData name="Alex de Beer" userId="62bc9c83-618c-4918-a69a-d4af0e70eebf" providerId="ADAL" clId="{2895E5F9-A03C-794A-BC83-0E44B31AC665}" dt="2024-01-06T23:11:50.461" v="691" actId="478"/>
          <ac:picMkLst>
            <pc:docMk/>
            <pc:sldMk cId="1948851047" sldId="260"/>
            <ac:picMk id="2" creationId="{523624B7-64C2-E900-F73E-B5CAF4488708}"/>
          </ac:picMkLst>
        </pc:picChg>
        <pc:picChg chg="del mod topLvl modCrop">
          <ac:chgData name="Alex de Beer" userId="62bc9c83-618c-4918-a69a-d4af0e70eebf" providerId="ADAL" clId="{2895E5F9-A03C-794A-BC83-0E44B31AC665}" dt="2024-01-06T23:11:53.530" v="694" actId="478"/>
          <ac:picMkLst>
            <pc:docMk/>
            <pc:sldMk cId="1948851047" sldId="260"/>
            <ac:picMk id="3" creationId="{CA3F6562-D87C-874E-35A9-524A185FBEAD}"/>
          </ac:picMkLst>
        </pc:picChg>
        <pc:picChg chg="add del mod modCrop">
          <ac:chgData name="Alex de Beer" userId="62bc9c83-618c-4918-a69a-d4af0e70eebf" providerId="ADAL" clId="{2895E5F9-A03C-794A-BC83-0E44B31AC665}" dt="2024-01-06T23:11:52.581" v="693" actId="478"/>
          <ac:picMkLst>
            <pc:docMk/>
            <pc:sldMk cId="1948851047" sldId="260"/>
            <ac:picMk id="4" creationId="{1A2A08A3-AD1E-689A-F0A0-0E0C38B26DC7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6" creationId="{B5F1A1C1-CD91-F6CF-9F5F-64885033ECB7}"/>
          </ac:picMkLst>
        </pc:picChg>
        <pc:picChg chg="mod topLvl modCrop">
          <ac:chgData name="Alex de Beer" userId="62bc9c83-618c-4918-a69a-d4af0e70eebf" providerId="ADAL" clId="{2895E5F9-A03C-794A-BC83-0E44B31AC665}" dt="2024-02-23T02:43:33.228" v="881" actId="732"/>
          <ac:picMkLst>
            <pc:docMk/>
            <pc:sldMk cId="1948851047" sldId="260"/>
            <ac:picMk id="7" creationId="{0F4FEB5A-1597-64DB-D14A-5357C1A1A879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9" creationId="{449DD9A3-2BE8-2154-1F59-E70D8C02CA46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45.458" v="882" actId="732"/>
        <pc:sldMkLst>
          <pc:docMk/>
          <pc:sldMk cId="2337738953" sldId="261"/>
        </pc:sldMkLst>
        <pc:grpChg chg="del">
          <ac:chgData name="Alex de Beer" userId="62bc9c83-618c-4918-a69a-d4af0e70eebf" providerId="ADAL" clId="{2895E5F9-A03C-794A-BC83-0E44B31AC665}" dt="2024-01-06T23:03:17.035" v="611" actId="165"/>
          <ac:grpSpMkLst>
            <pc:docMk/>
            <pc:sldMk cId="2337738953" sldId="261"/>
            <ac:grpSpMk id="5" creationId="{3864DA3C-DCB5-B204-F4D6-8D23F0285C88}"/>
          </ac:grpSpMkLst>
        </pc:grpChg>
        <pc:grpChg chg="add del mod">
          <ac:chgData name="Alex de Beer" userId="62bc9c83-618c-4918-a69a-d4af0e70eebf" providerId="ADAL" clId="{2895E5F9-A03C-794A-BC83-0E44B31AC665}" dt="2024-01-06T23:05:33.623" v="642" actId="478"/>
          <ac:grpSpMkLst>
            <pc:docMk/>
            <pc:sldMk cId="2337738953" sldId="261"/>
            <ac:grpSpMk id="6" creationId="{54AEA43B-E331-E317-2CAA-4226C331322D}"/>
          </ac:grpSpMkLst>
        </pc:grpChg>
        <pc:grpChg chg="add del mod">
          <ac:chgData name="Alex de Beer" userId="62bc9c83-618c-4918-a69a-d4af0e70eebf" providerId="ADAL" clId="{2895E5F9-A03C-794A-BC83-0E44B31AC665}" dt="2024-01-06T23:04:44.407" v="633" actId="478"/>
          <ac:grpSpMkLst>
            <pc:docMk/>
            <pc:sldMk cId="2337738953" sldId="261"/>
            <ac:grpSpMk id="8" creationId="{A0C39BCE-3940-8358-34AC-633F2E51ACF3}"/>
          </ac:grpSpMkLst>
        </pc:grpChg>
        <pc:grpChg chg="add mod">
          <ac:chgData name="Alex de Beer" userId="62bc9c83-618c-4918-a69a-d4af0e70eebf" providerId="ADAL" clId="{2895E5F9-A03C-794A-BC83-0E44B31AC665}" dt="2024-01-06T23:06:33.639" v="656" actId="1076"/>
          <ac:grpSpMkLst>
            <pc:docMk/>
            <pc:sldMk cId="2337738953" sldId="261"/>
            <ac:grpSpMk id="15" creationId="{8BC6CD23-6718-5FF5-869E-BC5D2D50E4AB}"/>
          </ac:grpSpMkLst>
        </pc:grp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2" creationId="{CE92ABFF-22AF-A09C-AD7A-FAD7B635A7CD}"/>
          </ac:picMkLst>
        </pc:pic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3" creationId="{4608BD09-C2A3-23E5-BC91-F9B8EA51D453}"/>
          </ac:picMkLst>
        </pc:picChg>
        <pc:picChg chg="mod topLvl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 modCrop">
          <ac:chgData name="Alex de Beer" userId="62bc9c83-618c-4918-a69a-d4af0e70eebf" providerId="ADAL" clId="{2895E5F9-A03C-794A-BC83-0E44B31AC665}" dt="2024-02-23T02:43:45.458" v="882" actId="732"/>
          <ac:picMkLst>
            <pc:docMk/>
            <pc:sldMk cId="2337738953" sldId="261"/>
            <ac:picMk id="7" creationId="{0F4FEB5A-1597-64DB-D14A-5357C1A1A879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9" creationId="{947E6D8F-3E84-29A4-3802-68CAC8249DD4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0" creationId="{2050D98B-CC82-0B3E-970A-BC2ABDD3691C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1" creationId="{151D29DE-E378-17AE-53A9-D6B71D879E76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3" creationId="{3F5722B8-6CBB-6866-A7AA-D13F9553ED27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4" creationId="{76448EDA-6EBD-BB19-48C5-CDF27453C7BA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23:08:52.520" v="666" actId="1035"/>
        <pc:sldMkLst>
          <pc:docMk/>
          <pc:sldMk cId="2702738386" sldId="262"/>
        </pc:sldMkLst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5" creationId="{8202DA65-FDD8-7EA3-096F-048D0682735D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6" creationId="{F04D8402-72C9-44A3-12E6-75529E3378E8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7" creationId="{A0DDF3E2-8693-D917-3E91-8EBE878B000E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1" creationId="{7F707389-D54B-BE7E-4F31-2695BCA78333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2" creationId="{B484F748-94F8-11F0-3DB8-CCE044F627A2}"/>
          </ac:spMkLst>
        </pc:spChg>
        <pc:grpChg chg="del">
          <ac:chgData name="Alex de Beer" userId="62bc9c83-618c-4918-a69a-d4af0e70eebf" providerId="ADAL" clId="{2895E5F9-A03C-794A-BC83-0E44B31AC665}" dt="2024-01-06T19:20:46.996" v="134" actId="478"/>
          <ac:grpSpMkLst>
            <pc:docMk/>
            <pc:sldMk cId="2702738386" sldId="262"/>
            <ac:grpSpMk id="9" creationId="{7D3378FB-872D-B948-1907-C03F7C4F9000}"/>
          </ac:grpSpMkLst>
        </pc:grpChg>
        <pc:grpChg chg="add mod">
          <ac:chgData name="Alex de Beer" userId="62bc9c83-618c-4918-a69a-d4af0e70eebf" providerId="ADAL" clId="{2895E5F9-A03C-794A-BC83-0E44B31AC665}" dt="2024-01-06T22:21:11.747" v="319" actId="1076"/>
          <ac:grpSpMkLst>
            <pc:docMk/>
            <pc:sldMk cId="2702738386" sldId="262"/>
            <ac:grpSpMk id="14" creationId="{A03197FA-3321-EC8C-3605-4E341CB6FB17}"/>
          </ac:grpSpMkLst>
        </pc:grpChg>
        <pc:picChg chg="del topLvl">
          <ac:chgData name="Alex de Beer" userId="62bc9c83-618c-4918-a69a-d4af0e70eebf" providerId="ADAL" clId="{2895E5F9-A03C-794A-BC83-0E44B31AC665}" dt="2024-01-06T19:20:46.996" v="134" actId="478"/>
          <ac:picMkLst>
            <pc:docMk/>
            <pc:sldMk cId="2702738386" sldId="262"/>
            <ac:picMk id="3" creationId="{ED001131-B619-4C98-F29D-EFC762B789F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4" creationId="{B5390CE7-B8F1-8665-D240-28DC4BA260CC}"/>
          </ac:picMkLst>
        </pc:picChg>
        <pc:picChg chg="del topLvl">
          <ac:chgData name="Alex de Beer" userId="62bc9c83-618c-4918-a69a-d4af0e70eebf" providerId="ADAL" clId="{2895E5F9-A03C-794A-BC83-0E44B31AC665}" dt="2024-01-06T19:20:50.114" v="135" actId="478"/>
          <ac:picMkLst>
            <pc:docMk/>
            <pc:sldMk cId="2702738386" sldId="262"/>
            <ac:picMk id="8" creationId="{F2FFB7D1-9206-6841-7295-F4BE531697AB}"/>
          </ac:picMkLst>
        </pc:picChg>
        <pc:picChg chg="mod">
          <ac:chgData name="Alex de Beer" userId="62bc9c83-618c-4918-a69a-d4af0e70eebf" providerId="ADAL" clId="{2895E5F9-A03C-794A-BC83-0E44B31AC665}" dt="2024-01-06T23:08:52.520" v="666" actId="1035"/>
          <ac:picMkLst>
            <pc:docMk/>
            <pc:sldMk cId="2702738386" sldId="262"/>
            <ac:picMk id="10" creationId="{E72119A2-E70F-F404-ED78-D566C987370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13" creationId="{0C253921-DC8D-6E04-58F7-E81CC88B3C19}"/>
          </ac:picMkLst>
        </pc:picChg>
        <pc:picChg chg="del">
          <ac:chgData name="Alex de Beer" userId="62bc9c83-618c-4918-a69a-d4af0e70eebf" providerId="ADAL" clId="{2895E5F9-A03C-794A-BC83-0E44B31AC665}" dt="2024-01-06T09:41:39.101" v="3" actId="478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mod">
        <pc:chgData name="Alex de Beer" userId="62bc9c83-618c-4918-a69a-d4af0e70eebf" providerId="ADAL" clId="{2895E5F9-A03C-794A-BC83-0E44B31AC665}" dt="2024-01-07T00:47:55.825" v="880" actId="1076"/>
        <pc:sldMkLst>
          <pc:docMk/>
          <pc:sldMk cId="871167723" sldId="263"/>
        </pc:sldMkLst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7:31.625" v="873" actId="1036"/>
          <ac:spMkLst>
            <pc:docMk/>
            <pc:sldMk cId="871167723" sldId="263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7:34.459" v="876" actId="1036"/>
          <ac:spMkLst>
            <pc:docMk/>
            <pc:sldMk cId="871167723" sldId="263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7T00:41:14.862" v="725"/>
          <ac:grpSpMkLst>
            <pc:docMk/>
            <pc:sldMk cId="871167723" sldId="263"/>
            <ac:grpSpMk id="3" creationId="{4028166B-B5F7-8A27-2DB2-7278C9F1D800}"/>
          </ac:grpSpMkLst>
        </pc:grpChg>
        <pc:grpChg chg="add mod">
          <ac:chgData name="Alex de Beer" userId="62bc9c83-618c-4918-a69a-d4af0e70eebf" providerId="ADAL" clId="{2895E5F9-A03C-794A-BC83-0E44B31AC665}" dt="2024-01-07T00:46:28.410" v="865" actId="164"/>
          <ac:grpSpMkLst>
            <pc:docMk/>
            <pc:sldMk cId="871167723" sldId="263"/>
            <ac:grpSpMk id="8" creationId="{E025D4D4-B114-32E5-A3D9-673A3A6E0CEE}"/>
          </ac:grpSpMkLst>
        </pc:grpChg>
        <pc:grpChg chg="add mod">
          <ac:chgData name="Alex de Beer" userId="62bc9c83-618c-4918-a69a-d4af0e70eebf" providerId="ADAL" clId="{2895E5F9-A03C-794A-BC83-0E44B31AC665}" dt="2024-01-07T00:47:02.891" v="869" actId="14100"/>
          <ac:grpSpMkLst>
            <pc:docMk/>
            <pc:sldMk cId="871167723" sldId="263"/>
            <ac:grpSpMk id="9" creationId="{3B5F3EB5-CBD3-8A9A-E6B8-1026D5840FB8}"/>
          </ac:grpSpMkLst>
        </pc:grpChg>
        <pc:grpChg chg="mod">
          <ac:chgData name="Alex de Beer" userId="62bc9c83-618c-4918-a69a-d4af0e70eebf" providerId="ADAL" clId="{2895E5F9-A03C-794A-BC83-0E44B31AC665}" dt="2024-01-07T00:46:40.113" v="866" actId="164"/>
          <ac:grpSpMkLst>
            <pc:docMk/>
            <pc:sldMk cId="871167723" sldId="263"/>
            <ac:grpSpMk id="12" creationId="{130FC5C4-7D96-1E37-8D9B-B941CAF75ED5}"/>
          </ac:grpSpMkLst>
        </pc:grpChg>
        <pc:picChg chg="add del mod">
          <ac:chgData name="Alex de Beer" userId="62bc9c83-618c-4918-a69a-d4af0e70eebf" providerId="ADAL" clId="{2895E5F9-A03C-794A-BC83-0E44B31AC665}" dt="2024-01-06T22:20:03.709" v="218" actId="478"/>
          <ac:picMkLst>
            <pc:docMk/>
            <pc:sldMk cId="871167723" sldId="263"/>
            <ac:picMk id="2" creationId="{EA1EABCE-E5F5-CA66-E533-45D29811F44B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4" creationId="{BB21F4B5-836F-3BCC-B84A-74F5B7C5FE6D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5" creationId="{77184C54-1F67-4191-4AF8-A17F43E40142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6" creationId="{119071A4-5FD7-285F-2E6C-9BDE56C657A7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7" creationId="{1752279C-8798-4388-3EF4-891843CDD62B}"/>
          </ac:picMkLst>
        </pc:picChg>
        <pc:picChg chg="mod">
          <ac:chgData name="Alex de Beer" userId="62bc9c83-618c-4918-a69a-d4af0e70eebf" providerId="ADAL" clId="{2895E5F9-A03C-794A-BC83-0E44B31AC665}" dt="2024-01-07T00:45:53.562" v="835" actId="1038"/>
          <ac:picMkLst>
            <pc:docMk/>
            <pc:sldMk cId="871167723" sldId="263"/>
            <ac:picMk id="10" creationId="{41248322-438C-8C3A-F15E-00BA27BEAF44}"/>
          </ac:picMkLst>
        </pc:picChg>
        <pc:picChg chg="mod">
          <ac:chgData name="Alex de Beer" userId="62bc9c83-618c-4918-a69a-d4af0e70eebf" providerId="ADAL" clId="{2895E5F9-A03C-794A-BC83-0E44B31AC665}" dt="2024-01-07T00:45:50.306" v="820" actId="1038"/>
          <ac:picMkLst>
            <pc:docMk/>
            <pc:sldMk cId="871167723" sldId="263"/>
            <ac:picMk id="11" creationId="{4C0C7745-A735-CD56-23A6-FAAA3DA01B34}"/>
          </ac:picMkLst>
        </pc:picChg>
        <pc:picChg chg="mod">
          <ac:chgData name="Alex de Beer" userId="62bc9c83-618c-4918-a69a-d4af0e70eebf" providerId="ADAL" clId="{2895E5F9-A03C-794A-BC83-0E44B31AC665}" dt="2024-01-07T00:47:55.825" v="880" actId="1076"/>
          <ac:picMkLst>
            <pc:docMk/>
            <pc:sldMk cId="871167723" sldId="263"/>
            <ac:picMk id="14" creationId="{4CF599B8-69CB-FF8F-D1AE-8678E679E856}"/>
          </ac:picMkLst>
        </pc:picChg>
      </pc:sldChg>
      <pc:sldChg chg="addSp modSp mod">
        <pc:chgData name="Alex de Beer" userId="62bc9c83-618c-4918-a69a-d4af0e70eebf" providerId="ADAL" clId="{2895E5F9-A03C-794A-BC83-0E44B31AC665}" dt="2024-01-07T00:42:16.196" v="805" actId="14100"/>
        <pc:sldMkLst>
          <pc:docMk/>
          <pc:sldMk cId="2679328895" sldId="264"/>
        </pc:sldMkLst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6T22:23:18.574" v="329" actId="164"/>
          <ac:grpSpMkLst>
            <pc:docMk/>
            <pc:sldMk cId="2679328895" sldId="264"/>
            <ac:grpSpMk id="2" creationId="{4DFB14AF-F067-4FE4-D35F-BA6A78CDF099}"/>
          </ac:grpSpMkLst>
        </pc:grpChg>
        <pc:grpChg chg="add mod">
          <ac:chgData name="Alex de Beer" userId="62bc9c83-618c-4918-a69a-d4af0e70eebf" providerId="ADAL" clId="{2895E5F9-A03C-794A-BC83-0E44B31AC665}" dt="2024-01-07T00:42:16.196" v="805" actId="14100"/>
          <ac:grpSpMkLst>
            <pc:docMk/>
            <pc:sldMk cId="2679328895" sldId="264"/>
            <ac:grpSpMk id="4" creationId="{A512024B-6909-1601-C416-DE65639C7767}"/>
          </ac:grpSpMkLst>
        </pc:grpChg>
        <pc:picChg chg="mod">
          <ac:chgData name="Alex de Beer" userId="62bc9c83-618c-4918-a69a-d4af0e70eebf" providerId="ADAL" clId="{2895E5F9-A03C-794A-BC83-0E44B31AC665}" dt="2024-01-07T00:41:26.714" v="739" actId="1037"/>
          <ac:picMkLst>
            <pc:docMk/>
            <pc:sldMk cId="2679328895" sldId="264"/>
            <ac:picMk id="3" creationId="{65011D81-3899-28D6-F35F-FDC13661BDCD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5" creationId="{19FA2907-2CB1-C840-7C00-4D53B3FF6B75}"/>
          </ac:picMkLst>
        </pc:picChg>
        <pc:picChg chg="mod">
          <ac:chgData name="Alex de Beer" userId="62bc9c83-618c-4918-a69a-d4af0e70eebf" providerId="ADAL" clId="{2895E5F9-A03C-794A-BC83-0E44B31AC665}" dt="2024-01-07T00:41:31.611" v="756" actId="1038"/>
          <ac:picMkLst>
            <pc:docMk/>
            <pc:sldMk cId="2679328895" sldId="264"/>
            <ac:picMk id="6" creationId="{E389068E-04DA-038F-0767-206B4FE09006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7" creationId="{D7BE9435-0F4B-2395-F428-CB9790FBB471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1-06T22:27:14.669" v="483" actId="1038"/>
        <pc:sldMkLst>
          <pc:docMk/>
          <pc:sldMk cId="291947762" sldId="265"/>
        </pc:sldMkLst>
        <pc:grpChg chg="del">
          <ac:chgData name="Alex de Beer" userId="62bc9c83-618c-4918-a69a-d4af0e70eebf" providerId="ADAL" clId="{2895E5F9-A03C-794A-BC83-0E44B31AC665}" dt="2024-01-06T22:24:23.849" v="339" actId="478"/>
          <ac:grpSpMkLst>
            <pc:docMk/>
            <pc:sldMk cId="291947762" sldId="265"/>
            <ac:grpSpMk id="4" creationId="{A512024B-6909-1601-C416-DE65639C7767}"/>
          </ac:grpSpMkLst>
        </pc:grpChg>
        <pc:picChg chg="add mod">
          <ac:chgData name="Alex de Beer" userId="62bc9c83-618c-4918-a69a-d4af0e70eebf" providerId="ADAL" clId="{2895E5F9-A03C-794A-BC83-0E44B31AC665}" dt="2024-01-06T22:24:33.842" v="340"/>
          <ac:picMkLst>
            <pc:docMk/>
            <pc:sldMk cId="291947762" sldId="265"/>
            <ac:picMk id="8" creationId="{E768339E-C089-5BEC-E1B4-63891161AD46}"/>
          </ac:picMkLst>
        </pc:picChg>
        <pc:picChg chg="add mod modCrop">
          <ac:chgData name="Alex de Beer" userId="62bc9c83-618c-4918-a69a-d4af0e70eebf" providerId="ADAL" clId="{2895E5F9-A03C-794A-BC83-0E44B31AC665}" dt="2024-01-06T22:27:14.669" v="483" actId="1038"/>
          <ac:picMkLst>
            <pc:docMk/>
            <pc:sldMk cId="291947762" sldId="265"/>
            <ac:picMk id="9" creationId="{3695E7EF-CE03-A505-C2E7-DAD8A74BBD8A}"/>
          </ac:picMkLst>
        </pc:picChg>
        <pc:picChg chg="add mod modCrop">
          <ac:chgData name="Alex de Beer" userId="62bc9c83-618c-4918-a69a-d4af0e70eebf" providerId="ADAL" clId="{2895E5F9-A03C-794A-BC83-0E44B31AC665}" dt="2024-01-06T22:27:10.277" v="482" actId="1037"/>
          <ac:picMkLst>
            <pc:docMk/>
            <pc:sldMk cId="291947762" sldId="265"/>
            <ac:picMk id="10" creationId="{66CD6034-DAE7-B206-35B7-C54654F97A31}"/>
          </ac:picMkLst>
        </pc:picChg>
        <pc:picChg chg="add mod modCrop">
          <ac:chgData name="Alex de Beer" userId="62bc9c83-618c-4918-a69a-d4af0e70eebf" providerId="ADAL" clId="{2895E5F9-A03C-794A-BC83-0E44B31AC665}" dt="2024-01-06T22:27:08.220" v="481" actId="1038"/>
          <ac:picMkLst>
            <pc:docMk/>
            <pc:sldMk cId="291947762" sldId="265"/>
            <ac:picMk id="11" creationId="{AA0451EE-A6E1-76D3-349C-ECDA83F055A4}"/>
          </ac:picMkLst>
        </pc:picChg>
      </pc:sldChg>
      <pc:sldChg chg="addSp delSp modSp add mod ord">
        <pc:chgData name="Alex de Beer" userId="62bc9c83-618c-4918-a69a-d4af0e70eebf" providerId="ADAL" clId="{2895E5F9-A03C-794A-BC83-0E44B31AC665}" dt="2024-01-06T22:30:40.290" v="610" actId="1038"/>
        <pc:sldMkLst>
          <pc:docMk/>
          <pc:sldMk cId="3770792498" sldId="266"/>
        </pc:sldMkLst>
        <pc:picChg chg="add mod">
          <ac:chgData name="Alex de Beer" userId="62bc9c83-618c-4918-a69a-d4af0e70eebf" providerId="ADAL" clId="{2895E5F9-A03C-794A-BC83-0E44B31AC665}" dt="2024-01-06T22:27:56.700" v="486"/>
          <ac:picMkLst>
            <pc:docMk/>
            <pc:sldMk cId="3770792498" sldId="266"/>
            <ac:picMk id="3" creationId="{821C34B2-5560-8C6A-F694-4D84B2FC9481}"/>
          </ac:picMkLst>
        </pc:picChg>
        <pc:picChg chg="add mod modCrop">
          <ac:chgData name="Alex de Beer" userId="62bc9c83-618c-4918-a69a-d4af0e70eebf" providerId="ADAL" clId="{2895E5F9-A03C-794A-BC83-0E44B31AC665}" dt="2024-01-06T22:29:50.139" v="581" actId="1038"/>
          <ac:picMkLst>
            <pc:docMk/>
            <pc:sldMk cId="3770792498" sldId="266"/>
            <ac:picMk id="4" creationId="{7322AAF3-3FB1-FAE4-7757-0B114456FF06}"/>
          </ac:picMkLst>
        </pc:picChg>
        <pc:picChg chg="add mod modCrop">
          <ac:chgData name="Alex de Beer" userId="62bc9c83-618c-4918-a69a-d4af0e70eebf" providerId="ADAL" clId="{2895E5F9-A03C-794A-BC83-0E44B31AC665}" dt="2024-01-06T22:30:40.290" v="610" actId="1038"/>
          <ac:picMkLst>
            <pc:docMk/>
            <pc:sldMk cId="3770792498" sldId="266"/>
            <ac:picMk id="5" creationId="{C6A1B129-85DD-E5C2-F988-56AE3AF9E8AE}"/>
          </ac:picMkLst>
        </pc:picChg>
        <pc:picChg chg="add mod modCrop">
          <ac:chgData name="Alex de Beer" userId="62bc9c83-618c-4918-a69a-d4af0e70eebf" providerId="ADAL" clId="{2895E5F9-A03C-794A-BC83-0E44B31AC665}" dt="2024-01-06T22:30:33.551" v="609" actId="1038"/>
          <ac:picMkLst>
            <pc:docMk/>
            <pc:sldMk cId="3770792498" sldId="266"/>
            <ac:picMk id="6" creationId="{3E047789-65B2-BC7F-0204-3FFDC90777D7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8" creationId="{E768339E-C089-5BEC-E1B4-63891161AD46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9" creationId="{3695E7EF-CE03-A505-C2E7-DAD8A74BBD8A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0" creationId="{66CD6034-DAE7-B206-35B7-C54654F97A31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1" creationId="{AA0451EE-A6E1-76D3-349C-ECDA83F055A4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3-09T02:03:17.583" v="978" actId="1076"/>
        <pc:sldMkLst>
          <pc:docMk/>
          <pc:sldMk cId="792036253" sldId="267"/>
        </pc:sldMkLst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3" creationId="{C9D72556-9FD3-FDCD-416A-634E836E3DB7}"/>
          </ac:picMkLst>
        </pc:picChg>
        <pc:picChg chg="add 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4" creationId="{31B77C5C-5A22-C96E-7127-DC40E959B8F9}"/>
          </ac:picMkLst>
        </pc:picChg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2:00:06.982" v="960" actId="478"/>
          <ac:picMkLst>
            <pc:docMk/>
            <pc:sldMk cId="792036253" sldId="267"/>
            <ac:picMk id="8" creationId="{DC9386AA-68B3-97EB-039C-351780543BD4}"/>
          </ac:picMkLst>
        </pc:picChg>
        <pc:picChg chg="del">
          <ac:chgData name="Alex de Beer" userId="62bc9c83-618c-4918-a69a-d4af0e70eebf" providerId="ADAL" clId="{2895E5F9-A03C-794A-BC83-0E44B31AC665}" dt="2024-03-09T02:00:08.142" v="961" actId="478"/>
          <ac:picMkLst>
            <pc:docMk/>
            <pc:sldMk cId="792036253" sldId="267"/>
            <ac:picMk id="10" creationId="{6953748B-314E-9CA7-FE27-951282D8BC51}"/>
          </ac:picMkLst>
        </pc:picChg>
      </pc:sldChg>
    </pc:docChg>
  </pc:docChgLst>
  <pc:docChgLst>
    <pc:chgData name="Alex de Beer" userId="62bc9c83-618c-4918-a69a-d4af0e70eebf" providerId="ADAL" clId="{0892F171-FF8A-5B42-89EE-8409ED96FB54}"/>
    <pc:docChg chg="custSel modSld">
      <pc:chgData name="Alex de Beer" userId="62bc9c83-618c-4918-a69a-d4af0e70eebf" providerId="ADAL" clId="{0892F171-FF8A-5B42-89EE-8409ED96FB54}" dt="2024-01-20T20:45:04.759" v="5" actId="478"/>
      <pc:docMkLst>
        <pc:docMk/>
      </pc:docMkLst>
      <pc:sldChg chg="addSp delSp modSp mod">
        <pc:chgData name="Alex de Beer" userId="62bc9c83-618c-4918-a69a-d4af0e70eebf" providerId="ADAL" clId="{0892F171-FF8A-5B42-89EE-8409ED96FB54}" dt="2024-01-20T20:44:56.867" v="2" actId="478"/>
        <pc:sldMkLst>
          <pc:docMk/>
          <pc:sldMk cId="291947762" sldId="265"/>
        </pc:sldMkLst>
        <pc:picChg chg="add mod">
          <ac:chgData name="Alex de Beer" userId="62bc9c83-618c-4918-a69a-d4af0e70eebf" providerId="ADAL" clId="{0892F171-FF8A-5B42-89EE-8409ED96FB54}" dt="2024-01-20T20:44:55.987" v="1" actId="167"/>
          <ac:picMkLst>
            <pc:docMk/>
            <pc:sldMk cId="291947762" sldId="265"/>
            <ac:picMk id="3" creationId="{F53CDE8A-58B0-A349-4B21-F560E9F3B50B}"/>
          </ac:picMkLst>
        </pc:picChg>
        <pc:picChg chg="del">
          <ac:chgData name="Alex de Beer" userId="62bc9c83-618c-4918-a69a-d4af0e70eebf" providerId="ADAL" clId="{0892F171-FF8A-5B42-89EE-8409ED96FB54}" dt="2024-01-20T20:44:56.867" v="2" actId="478"/>
          <ac:picMkLst>
            <pc:docMk/>
            <pc:sldMk cId="291947762" sldId="265"/>
            <ac:picMk id="8" creationId="{E768339E-C089-5BEC-E1B4-63891161AD46}"/>
          </ac:picMkLst>
        </pc:picChg>
      </pc:sldChg>
      <pc:sldChg chg="addSp delSp modSp mod">
        <pc:chgData name="Alex de Beer" userId="62bc9c83-618c-4918-a69a-d4af0e70eebf" providerId="ADAL" clId="{0892F171-FF8A-5B42-89EE-8409ED96FB54}" dt="2024-01-20T20:45:04.759" v="5" actId="478"/>
        <pc:sldMkLst>
          <pc:docMk/>
          <pc:sldMk cId="3770792498" sldId="266"/>
        </pc:sldMkLst>
        <pc:picChg chg="del">
          <ac:chgData name="Alex de Beer" userId="62bc9c83-618c-4918-a69a-d4af0e70eebf" providerId="ADAL" clId="{0892F171-FF8A-5B42-89EE-8409ED96FB54}" dt="2024-01-20T20:45:04.759" v="5" actId="478"/>
          <ac:picMkLst>
            <pc:docMk/>
            <pc:sldMk cId="3770792498" sldId="266"/>
            <ac:picMk id="3" creationId="{821C34B2-5560-8C6A-F694-4D84B2FC9481}"/>
          </ac:picMkLst>
        </pc:picChg>
        <pc:picChg chg="add mod">
          <ac:chgData name="Alex de Beer" userId="62bc9c83-618c-4918-a69a-d4af0e70eebf" providerId="ADAL" clId="{0892F171-FF8A-5B42-89EE-8409ED96FB54}" dt="2024-01-20T20:45:03.416" v="4" actId="167"/>
          <ac:picMkLst>
            <pc:docMk/>
            <pc:sldMk cId="3770792498" sldId="266"/>
            <ac:picMk id="7" creationId="{73D1C169-3747-8925-33EF-917643B8D771}"/>
          </ac:picMkLst>
        </pc:picChg>
      </pc:sldChg>
    </pc:docChg>
  </pc:docChgLst>
  <pc:docChgLst>
    <pc:chgData name="Alex de Beer" userId="62bc9c83-618c-4918-a69a-d4af0e70eebf" providerId="ADAL" clId="{CDEDBDBE-0108-4741-886B-F83766098A3F}"/>
    <pc:docChg chg="undo custSel addSld modSld">
      <pc:chgData name="Alex de Beer" userId="62bc9c83-618c-4918-a69a-d4af0e70eebf" providerId="ADAL" clId="{CDEDBDBE-0108-4741-886B-F83766098A3F}" dt="2024-01-05T08:04:41.977" v="556" actId="1076"/>
      <pc:docMkLst>
        <pc:docMk/>
      </pc:docMkLst>
      <pc:sldChg chg="addSp delSp modSp mod">
        <pc:chgData name="Alex de Beer" userId="62bc9c83-618c-4918-a69a-d4af0e70eebf" providerId="ADAL" clId="{CDEDBDBE-0108-4741-886B-F83766098A3F}" dt="2024-01-03T03:23:50.792" v="81" actId="1076"/>
        <pc:sldMkLst>
          <pc:docMk/>
          <pc:sldMk cId="2082286836" sldId="256"/>
        </pc:sldMkLst>
        <pc:grpChg chg="del">
          <ac:chgData name="Alex de Beer" userId="62bc9c83-618c-4918-a69a-d4af0e70eebf" providerId="ADAL" clId="{CDEDBDBE-0108-4741-886B-F83766098A3F}" dt="2024-01-03T03:23:12.227" v="67" actId="478"/>
          <ac:grpSpMkLst>
            <pc:docMk/>
            <pc:sldMk cId="2082286836" sldId="256"/>
            <ac:grpSpMk id="11" creationId="{9444CF4A-8AD2-2B84-134B-317FAA8C41B6}"/>
          </ac:grpSpMkLst>
        </pc:grpChg>
        <pc:grpChg chg="add mod">
          <ac:chgData name="Alex de Beer" userId="62bc9c83-618c-4918-a69a-d4af0e70eebf" providerId="ADAL" clId="{CDEDBDBE-0108-4741-886B-F83766098A3F}" dt="2024-01-03T03:23:50.792" v="81" actId="1076"/>
          <ac:grpSpMkLst>
            <pc:docMk/>
            <pc:sldMk cId="2082286836" sldId="256"/>
            <ac:grpSpMk id="13" creationId="{6DFAAEFC-9FFD-8B42-3D71-D5B92BEB79E5}"/>
          </ac:grpSpMkLst>
        </pc:grpChg>
        <pc:picChg chg="add del mod">
          <ac:chgData name="Alex de Beer" userId="62bc9c83-618c-4918-a69a-d4af0e70eebf" providerId="ADAL" clId="{CDEDBDBE-0108-4741-886B-F83766098A3F}" dt="2024-01-03T03:23:25.251" v="71" actId="478"/>
          <ac:picMkLst>
            <pc:docMk/>
            <pc:sldMk cId="2082286836" sldId="256"/>
            <ac:picMk id="3" creationId="{A2FDACC4-B88D-CA1C-76B0-0DF481CE6545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6" creationId="{33CAD4FE-9143-54FC-74C3-30681A12599F}"/>
          </ac:picMkLst>
        </pc:picChg>
        <pc:picChg chg="mod modCrop">
          <ac:chgData name="Alex de Beer" userId="62bc9c83-618c-4918-a69a-d4af0e70eebf" providerId="ADAL" clId="{CDEDBDBE-0108-4741-886B-F83766098A3F}" dt="2024-01-01T07:24:51.722" v="17" actId="1035"/>
          <ac:picMkLst>
            <pc:docMk/>
            <pc:sldMk cId="2082286836" sldId="256"/>
            <ac:picMk id="9" creationId="{2000D43B-9223-8FF8-6ECB-862FAB59BBDA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12" creationId="{B7C6383C-6776-E287-B18B-8351E5C91188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07:01.510" v="141" actId="732"/>
        <pc:sldMkLst>
          <pc:docMk/>
          <pc:sldMk cId="1928835097" sldId="257"/>
        </pc:sldMkLst>
        <pc:grpChg chg="del">
          <ac:chgData name="Alex de Beer" userId="62bc9c83-618c-4918-a69a-d4af0e70eebf" providerId="ADAL" clId="{CDEDBDBE-0108-4741-886B-F83766098A3F}" dt="2024-01-02T06:54:18.767" v="21" actId="478"/>
          <ac:grpSpMkLst>
            <pc:docMk/>
            <pc:sldMk cId="1928835097" sldId="257"/>
            <ac:grpSpMk id="11" creationId="{9444CF4A-8AD2-2B84-134B-317FAA8C41B6}"/>
          </ac:grpSpMkLst>
        </pc:grpChg>
        <pc:picChg chg="add del mod modCrop">
          <ac:chgData name="Alex de Beer" userId="62bc9c83-618c-4918-a69a-d4af0e70eebf" providerId="ADAL" clId="{CDEDBDBE-0108-4741-886B-F83766098A3F}" dt="2024-01-02T07:53:02.297" v="66" actId="478"/>
          <ac:picMkLst>
            <pc:docMk/>
            <pc:sldMk cId="1928835097" sldId="257"/>
            <ac:picMk id="3" creationId="{83805BC4-8ACA-0249-ABDE-CBABB51673D0}"/>
          </ac:picMkLst>
        </pc:picChg>
        <pc:picChg chg="add del mod modCrop">
          <ac:chgData name="Alex de Beer" userId="62bc9c83-618c-4918-a69a-d4af0e70eebf" providerId="ADAL" clId="{CDEDBDBE-0108-4741-886B-F83766098A3F}" dt="2024-01-04T04:06:15.232" v="130" actId="478"/>
          <ac:picMkLst>
            <pc:docMk/>
            <pc:sldMk cId="1928835097" sldId="257"/>
            <ac:picMk id="3" creationId="{E52AF44D-1E18-B8AC-145A-05194CE535B4}"/>
          </ac:picMkLst>
        </pc:picChg>
        <pc:picChg chg="add mod modCrop">
          <ac:chgData name="Alex de Beer" userId="62bc9c83-618c-4918-a69a-d4af0e70eebf" providerId="ADAL" clId="{CDEDBDBE-0108-4741-886B-F83766098A3F}" dt="2024-01-04T04:06:57.535" v="140" actId="732"/>
          <ac:picMkLst>
            <pc:docMk/>
            <pc:sldMk cId="1928835097" sldId="257"/>
            <ac:picMk id="4" creationId="{69F4E887-EBB3-9534-D12D-19CE56B6CFBA}"/>
          </ac:picMkLst>
        </pc:picChg>
        <pc:picChg chg="add del mod modCrop">
          <ac:chgData name="Alex de Beer" userId="62bc9c83-618c-4918-a69a-d4af0e70eebf" providerId="ADAL" clId="{CDEDBDBE-0108-4741-886B-F83766098A3F}" dt="2024-01-04T04:06:41.573" v="139" actId="478"/>
          <ac:picMkLst>
            <pc:docMk/>
            <pc:sldMk cId="1928835097" sldId="257"/>
            <ac:picMk id="5" creationId="{EB4ED33D-7258-B7D3-6539-58348966F48D}"/>
          </ac:picMkLst>
        </pc:picChg>
        <pc:picChg chg="add del mod modCrop">
          <ac:chgData name="Alex de Beer" userId="62bc9c83-618c-4918-a69a-d4af0e70eebf" providerId="ADAL" clId="{CDEDBDBE-0108-4741-886B-F83766098A3F}" dt="2024-01-03T03:41:11.491" v="91" actId="478"/>
          <ac:picMkLst>
            <pc:docMk/>
            <pc:sldMk cId="1928835097" sldId="257"/>
            <ac:picMk id="6" creationId="{C3C6EC35-F635-AA40-EA31-0DE1280629A5}"/>
          </ac:picMkLst>
        </pc:picChg>
        <pc:picChg chg="add mod modCrop">
          <ac:chgData name="Alex de Beer" userId="62bc9c83-618c-4918-a69a-d4af0e70eebf" providerId="ADAL" clId="{CDEDBDBE-0108-4741-886B-F83766098A3F}" dt="2024-01-04T04:07:01.510" v="141" actId="732"/>
          <ac:picMkLst>
            <pc:docMk/>
            <pc:sldMk cId="1928835097" sldId="257"/>
            <ac:picMk id="7" creationId="{ECE67E32-06EE-C979-C921-F844553CD2F1}"/>
          </ac:picMkLst>
        </pc:picChg>
        <pc:picChg chg="add mod modCrop">
          <ac:chgData name="Alex de Beer" userId="62bc9c83-618c-4918-a69a-d4af0e70eebf" providerId="ADAL" clId="{CDEDBDBE-0108-4741-886B-F83766098A3F}" dt="2024-01-03T03:42:32.737" v="117" actId="1076"/>
          <ac:picMkLst>
            <pc:docMk/>
            <pc:sldMk cId="1928835097" sldId="257"/>
            <ac:picMk id="8" creationId="{DC9386AA-68B3-97EB-039C-351780543BD4}"/>
          </ac:picMkLst>
        </pc:picChg>
        <pc:picChg chg="add mod modCrop">
          <ac:chgData name="Alex de Beer" userId="62bc9c83-618c-4918-a69a-d4af0e70eebf" providerId="ADAL" clId="{CDEDBDBE-0108-4741-886B-F83766098A3F}" dt="2024-01-03T03:42:34.323" v="118" actId="1076"/>
          <ac:picMkLst>
            <pc:docMk/>
            <pc:sldMk cId="1928835097" sldId="257"/>
            <ac:picMk id="10" creationId="{6953748B-314E-9CA7-FE27-951282D8BC51}"/>
          </ac:picMkLst>
        </pc:picChg>
        <pc:picChg chg="add del mod">
          <ac:chgData name="Alex de Beer" userId="62bc9c83-618c-4918-a69a-d4af0e70eebf" providerId="ADAL" clId="{CDEDBDBE-0108-4741-886B-F83766098A3F}" dt="2024-01-03T03:41:14.821" v="94" actId="478"/>
          <ac:picMkLst>
            <pc:docMk/>
            <pc:sldMk cId="1928835097" sldId="257"/>
            <ac:picMk id="12" creationId="{DB69790F-1C64-8CE6-F2A9-6FDE4BAFA272}"/>
          </ac:picMkLst>
        </pc:picChg>
        <pc:picChg chg="add del mod">
          <ac:chgData name="Alex de Beer" userId="62bc9c83-618c-4918-a69a-d4af0e70eebf" providerId="ADAL" clId="{CDEDBDBE-0108-4741-886B-F83766098A3F}" dt="2024-01-03T03:41:12.490" v="92" actId="478"/>
          <ac:picMkLst>
            <pc:docMk/>
            <pc:sldMk cId="1928835097" sldId="257"/>
            <ac:picMk id="14" creationId="{96242085-8B0B-5C56-4EBE-432BB2A684FE}"/>
          </ac:picMkLst>
        </pc:picChg>
        <pc:picChg chg="add del mod modCrop">
          <ac:chgData name="Alex de Beer" userId="62bc9c83-618c-4918-a69a-d4af0e70eebf" providerId="ADAL" clId="{CDEDBDBE-0108-4741-886B-F83766098A3F}" dt="2024-01-03T03:41:41.557" v="103" actId="478"/>
          <ac:picMkLst>
            <pc:docMk/>
            <pc:sldMk cId="1928835097" sldId="257"/>
            <ac:picMk id="16" creationId="{8E58D110-13F4-BC34-FF73-BB8485F0703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1:51.413" v="205" actId="1076"/>
        <pc:sldMkLst>
          <pc:docMk/>
          <pc:sldMk cId="3001412779" sldId="258"/>
        </pc:sldMkLst>
        <pc:grpChg chg="add mod">
          <ac:chgData name="Alex de Beer" userId="62bc9c83-618c-4918-a69a-d4af0e70eebf" providerId="ADAL" clId="{CDEDBDBE-0108-4741-886B-F83766098A3F}" dt="2024-01-04T04:11:51.413" v="205" actId="1076"/>
          <ac:grpSpMkLst>
            <pc:docMk/>
            <pc:sldMk cId="3001412779" sldId="258"/>
            <ac:grpSpMk id="9" creationId="{022BB295-D0DB-B2F6-79EB-D1A3007A1C3B}"/>
          </ac:grpSpMkLst>
        </pc:grpChg>
        <pc:picChg chg="add mod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3" creationId="{DB2B65EB-2329-94F3-C667-F237E782E00E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6" creationId="{0BD19BB2-3385-CD72-6097-302578D697CF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7" creationId="{ECE67E32-06EE-C979-C921-F844553CD2F1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8" creationId="{DC9386AA-68B3-97EB-039C-351780543BD4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10" creationId="{6953748B-314E-9CA7-FE27-951282D8BC51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2:53.847" v="212" actId="164"/>
        <pc:sldMkLst>
          <pc:docMk/>
          <pc:sldMk cId="1285029191" sldId="259"/>
        </pc:sldMkLst>
        <pc:grpChg chg="add mod">
          <ac:chgData name="Alex de Beer" userId="62bc9c83-618c-4918-a69a-d4af0e70eebf" providerId="ADAL" clId="{CDEDBDBE-0108-4741-886B-F83766098A3F}" dt="2024-01-04T04:12:53.847" v="212" actId="164"/>
          <ac:grpSpMkLst>
            <pc:docMk/>
            <pc:sldMk cId="1285029191" sldId="259"/>
            <ac:grpSpMk id="5" creationId="{765486CA-43C8-9889-BC99-450C7D30EF9C}"/>
          </ac:grpSpMkLst>
        </pc:grpChg>
        <pc:grpChg chg="del">
          <ac:chgData name="Alex de Beer" userId="62bc9c83-618c-4918-a69a-d4af0e70eebf" providerId="ADAL" clId="{CDEDBDBE-0108-4741-886B-F83766098A3F}" dt="2024-01-04T04:12:49.913" v="211" actId="478"/>
          <ac:grpSpMkLst>
            <pc:docMk/>
            <pc:sldMk cId="1285029191" sldId="259"/>
            <ac:grpSpMk id="9" creationId="{022BB295-D0DB-B2F6-79EB-D1A3007A1C3B}"/>
          </ac:grpSpMkLst>
        </pc:grpChg>
        <pc:picChg chg="del topLvl">
          <ac:chgData name="Alex de Beer" userId="62bc9c83-618c-4918-a69a-d4af0e70eebf" providerId="ADAL" clId="{CDEDBDBE-0108-4741-886B-F83766098A3F}" dt="2024-01-04T04:12:49.913" v="211" actId="478"/>
          <ac:picMkLst>
            <pc:docMk/>
            <pc:sldMk cId="1285029191" sldId="259"/>
            <ac:picMk id="3" creationId="{DB2B65EB-2329-94F3-C667-F237E782E00E}"/>
          </ac:picMkLst>
        </pc:picChg>
        <pc:picChg chg="add mod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4" creationId="{96796DD1-A2DC-0E74-97D7-3C5F720D9A41}"/>
          </ac:picMkLst>
        </pc:picChg>
        <pc:picChg chg="mod topLvl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6" creationId="{0BD19BB2-3385-CD72-6097-302578D697CF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24.067" v="233" actId="1076"/>
        <pc:sldMkLst>
          <pc:docMk/>
          <pc:sldMk cId="1948851047" sldId="260"/>
        </pc:sldMkLst>
        <pc:grpChg chg="del">
          <ac:chgData name="Alex de Beer" userId="62bc9c83-618c-4918-a69a-d4af0e70eebf" providerId="ADAL" clId="{CDEDBDBE-0108-4741-886B-F83766098A3F}" dt="2024-01-04T04:13:40.159" v="216" actId="478"/>
          <ac:grpSpMkLst>
            <pc:docMk/>
            <pc:sldMk cId="1948851047" sldId="260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CDEDBDBE-0108-4741-886B-F83766098A3F}" dt="2024-01-04T04:17:24.067" v="233" actId="1076"/>
          <ac:grpSpMkLst>
            <pc:docMk/>
            <pc:sldMk cId="1948851047" sldId="260"/>
            <ac:grpSpMk id="8" creationId="{9D5E0B2D-9BE1-BD3D-A8E7-C8D10F9ED456}"/>
          </ac:grpSpMkLst>
        </pc:grp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52.328" v="241" actId="164"/>
        <pc:sldMkLst>
          <pc:docMk/>
          <pc:sldMk cId="2337738953" sldId="261"/>
        </pc:sldMkLst>
        <pc:grpChg chg="add mod">
          <ac:chgData name="Alex de Beer" userId="62bc9c83-618c-4918-a69a-d4af0e70eebf" providerId="ADAL" clId="{CDEDBDBE-0108-4741-886B-F83766098A3F}" dt="2024-01-04T04:17:52.328" v="241" actId="164"/>
          <ac:grpSpMkLst>
            <pc:docMk/>
            <pc:sldMk cId="2337738953" sldId="261"/>
            <ac:grpSpMk id="5" creationId="{3864DA3C-DCB5-B204-F4D6-8D23F0285C88}"/>
          </ac:grpSpMkLst>
        </pc:grpChg>
        <pc:grpChg chg="del mod">
          <ac:chgData name="Alex de Beer" userId="62bc9c83-618c-4918-a69a-d4af0e70eebf" providerId="ADAL" clId="{CDEDBDBE-0108-4741-886B-F83766098A3F}" dt="2024-01-04T04:17:46.638" v="240" actId="478"/>
          <ac:grpSpMkLst>
            <pc:docMk/>
            <pc:sldMk cId="2337738953" sldId="261"/>
            <ac:grpSpMk id="8" creationId="{9D5E0B2D-9BE1-BD3D-A8E7-C8D10F9ED456}"/>
          </ac:grpSpMkLst>
        </pc:grpChg>
        <pc:picChg chg="del topLvl">
          <ac:chgData name="Alex de Beer" userId="62bc9c83-618c-4918-a69a-d4af0e70eebf" providerId="ADAL" clId="{CDEDBDBE-0108-4741-886B-F83766098A3F}" dt="2024-01-04T04:17:46.638" v="240" actId="478"/>
          <ac:picMkLst>
            <pc:docMk/>
            <pc:sldMk cId="2337738953" sldId="261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5T08:04:41.977" v="556" actId="1076"/>
        <pc:sldMkLst>
          <pc:docMk/>
          <pc:sldMk cId="2702738386" sldId="262"/>
        </pc:sldMkLst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2" creationId="{25061B3C-76EC-7880-B9E6-24D5386EDC9C}"/>
          </ac:spMkLst>
        </pc:spChg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4" creationId="{947918EA-2683-E9E6-D084-7033C69F5398}"/>
          </ac:spMkLst>
        </pc:spChg>
        <pc:spChg chg="add mod">
          <ac:chgData name="Alex de Beer" userId="62bc9c83-618c-4918-a69a-d4af0e70eebf" providerId="ADAL" clId="{CDEDBDBE-0108-4741-886B-F83766098A3F}" dt="2024-01-05T07:59:29.040" v="523" actId="1076"/>
          <ac:spMkLst>
            <pc:docMk/>
            <pc:sldMk cId="2702738386" sldId="262"/>
            <ac:spMk id="5" creationId="{8202DA65-FDD8-7EA3-096F-048D0682735D}"/>
          </ac:spMkLst>
        </pc:spChg>
        <pc:spChg chg="add mod">
          <ac:chgData name="Alex de Beer" userId="62bc9c83-618c-4918-a69a-d4af0e70eebf" providerId="ADAL" clId="{CDEDBDBE-0108-4741-886B-F83766098A3F}" dt="2024-01-05T07:59:06.628" v="519" actId="404"/>
          <ac:spMkLst>
            <pc:docMk/>
            <pc:sldMk cId="2702738386" sldId="262"/>
            <ac:spMk id="6" creationId="{F04D8402-72C9-44A3-12E6-75529E3378E8}"/>
          </ac:spMkLst>
        </pc:spChg>
        <pc:spChg chg="add mod">
          <ac:chgData name="Alex de Beer" userId="62bc9c83-618c-4918-a69a-d4af0e70eebf" providerId="ADAL" clId="{CDEDBDBE-0108-4741-886B-F83766098A3F}" dt="2024-01-05T08:00:15.820" v="539" actId="1038"/>
          <ac:spMkLst>
            <pc:docMk/>
            <pc:sldMk cId="2702738386" sldId="262"/>
            <ac:spMk id="7" creationId="{A0DDF3E2-8693-D917-3E91-8EBE878B000E}"/>
          </ac:spMkLst>
        </pc:spChg>
        <pc:spChg chg="add mod">
          <ac:chgData name="Alex de Beer" userId="62bc9c83-618c-4918-a69a-d4af0e70eebf" providerId="ADAL" clId="{CDEDBDBE-0108-4741-886B-F83766098A3F}" dt="2024-01-05T08:00:26.817" v="553" actId="20577"/>
          <ac:spMkLst>
            <pc:docMk/>
            <pc:sldMk cId="2702738386" sldId="262"/>
            <ac:spMk id="11" creationId="{7F707389-D54B-BE7E-4F31-2695BCA78333}"/>
          </ac:spMkLst>
        </pc:spChg>
        <pc:spChg chg="add mod">
          <ac:chgData name="Alex de Beer" userId="62bc9c83-618c-4918-a69a-d4af0e70eebf" providerId="ADAL" clId="{CDEDBDBE-0108-4741-886B-F83766098A3F}" dt="2024-01-05T08:00:24.239" v="548" actId="20577"/>
          <ac:spMkLst>
            <pc:docMk/>
            <pc:sldMk cId="2702738386" sldId="262"/>
            <ac:spMk id="12" creationId="{B484F748-94F8-11F0-3DB8-CCE044F627A2}"/>
          </ac:spMkLst>
        </pc:spChg>
        <pc:grpChg chg="del mod">
          <ac:chgData name="Alex de Beer" userId="62bc9c83-618c-4918-a69a-d4af0e70eebf" providerId="ADAL" clId="{CDEDBDBE-0108-4741-886B-F83766098A3F}" dt="2024-01-04T06:43:04.981" v="246" actId="478"/>
          <ac:grpSpMkLst>
            <pc:docMk/>
            <pc:sldMk cId="2702738386" sldId="262"/>
            <ac:grpSpMk id="5" creationId="{3864DA3C-DCB5-B204-F4D6-8D23F0285C88}"/>
          </ac:grpSpMkLst>
        </pc:grpChg>
        <pc:grpChg chg="add mod">
          <ac:chgData name="Alex de Beer" userId="62bc9c83-618c-4918-a69a-d4af0e70eebf" providerId="ADAL" clId="{CDEDBDBE-0108-4741-886B-F83766098A3F}" dt="2024-01-05T07:58:44.991" v="506" actId="1076"/>
          <ac:grpSpMkLst>
            <pc:docMk/>
            <pc:sldMk cId="2702738386" sldId="262"/>
            <ac:grpSpMk id="9" creationId="{7D3378FB-872D-B948-1907-C03F7C4F9000}"/>
          </ac:grpSpMkLst>
        </pc:grpChg>
        <pc:picChg chg="add del mod">
          <ac:chgData name="Alex de Beer" userId="62bc9c83-618c-4918-a69a-d4af0e70eebf" providerId="ADAL" clId="{CDEDBDBE-0108-4741-886B-F83766098A3F}" dt="2024-01-04T04:40:06.794" v="245" actId="478"/>
          <ac:picMkLst>
            <pc:docMk/>
            <pc:sldMk cId="2702738386" sldId="262"/>
            <ac:picMk id="3" creationId="{2F5D4E04-1A54-FF06-B54F-D74A5E651492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3" creationId="{ED001131-B619-4C98-F29D-EFC762B789FC}"/>
          </ac:picMkLst>
        </pc:picChg>
        <pc:picChg chg="add mod">
          <ac:chgData name="Alex de Beer" userId="62bc9c83-618c-4918-a69a-d4af0e70eebf" providerId="ADAL" clId="{CDEDBDBE-0108-4741-886B-F83766098A3F}" dt="2024-01-04T06:47:39.044" v="290"/>
          <ac:picMkLst>
            <pc:docMk/>
            <pc:sldMk cId="2702738386" sldId="262"/>
            <ac:picMk id="6" creationId="{1448CECB-0E8D-6EE2-3743-F6BDDE4D845E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8" creationId="{F2FFB7D1-9206-6841-7295-F4BE531697AB}"/>
          </ac:picMkLst>
        </pc:picChg>
        <pc:picChg chg="add mod">
          <ac:chgData name="Alex de Beer" userId="62bc9c83-618c-4918-a69a-d4af0e70eebf" providerId="ADAL" clId="{CDEDBDBE-0108-4741-886B-F83766098A3F}" dt="2024-01-04T06:50:06.527" v="326" actId="1076"/>
          <ac:picMkLst>
            <pc:docMk/>
            <pc:sldMk cId="2702738386" sldId="262"/>
            <ac:picMk id="10" creationId="{E72119A2-E70F-F404-ED78-D566C987370C}"/>
          </ac:picMkLst>
        </pc:picChg>
        <pc:picChg chg="add mod">
          <ac:chgData name="Alex de Beer" userId="62bc9c83-618c-4918-a69a-d4af0e70eebf" providerId="ADAL" clId="{CDEDBDBE-0108-4741-886B-F83766098A3F}" dt="2024-01-05T08:04:41.977" v="556" actId="1076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7:03:42.896" v="458" actId="1076"/>
        <pc:sldMkLst>
          <pc:docMk/>
          <pc:sldMk cId="871167723" sldId="263"/>
        </pc:sldMkLst>
        <pc:spChg chg="add mod">
          <ac:chgData name="Alex de Beer" userId="62bc9c83-618c-4918-a69a-d4af0e70eebf" providerId="ADAL" clId="{CDEDBDBE-0108-4741-886B-F83766098A3F}" dt="2024-01-04T07:02:53.049" v="451" actId="1076"/>
          <ac:spMkLst>
            <pc:docMk/>
            <pc:sldMk cId="871167723" sldId="263"/>
            <ac:spMk id="15" creationId="{8A5C9716-3A7D-1702-58EE-041C51E8987D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6" creationId="{F05F68CE-F908-229E-90C9-6946AA629B1D}"/>
          </ac:spMkLst>
        </pc:spChg>
        <pc:spChg chg="add mod">
          <ac:chgData name="Alex de Beer" userId="62bc9c83-618c-4918-a69a-d4af0e70eebf" providerId="ADAL" clId="{CDEDBDBE-0108-4741-886B-F83766098A3F}" dt="2024-01-04T07:03:27.836" v="456" actId="1076"/>
          <ac:spMkLst>
            <pc:docMk/>
            <pc:sldMk cId="871167723" sldId="263"/>
            <ac:spMk id="17" creationId="{D4DDE121-0451-0E19-2DD0-FA1F596E2330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8" creationId="{63C78C92-F704-DEC5-9B87-A43FCBB91EA2}"/>
          </ac:spMkLst>
        </pc:spChg>
        <pc:grpChg chg="add del mod">
          <ac:chgData name="Alex de Beer" userId="62bc9c83-618c-4918-a69a-d4af0e70eebf" providerId="ADAL" clId="{CDEDBDBE-0108-4741-886B-F83766098A3F}" dt="2024-01-04T06:53:29.009" v="330" actId="478"/>
          <ac:grpSpMkLst>
            <pc:docMk/>
            <pc:sldMk cId="871167723" sldId="263"/>
            <ac:grpSpMk id="8" creationId="{B0B4579D-0183-A61D-A292-C89226B3F191}"/>
          </ac:grpSpMkLst>
        </pc:grpChg>
        <pc:grpChg chg="add mod">
          <ac:chgData name="Alex de Beer" userId="62bc9c83-618c-4918-a69a-d4af0e70eebf" providerId="ADAL" clId="{CDEDBDBE-0108-4741-886B-F83766098A3F}" dt="2024-01-04T07:02:58.785" v="452"/>
          <ac:grpSpMkLst>
            <pc:docMk/>
            <pc:sldMk cId="871167723" sldId="263"/>
            <ac:grpSpMk id="12" creationId="{130FC5C4-7D96-1E37-8D9B-B941CAF75ED5}"/>
          </ac:grpSpMkLst>
        </pc:grpChg>
        <pc:picChg chg="del">
          <ac:chgData name="Alex de Beer" userId="62bc9c83-618c-4918-a69a-d4af0e70eebf" providerId="ADAL" clId="{CDEDBDBE-0108-4741-886B-F83766098A3F}" dt="2024-01-04T06:45:16.431" v="262" actId="478"/>
          <ac:picMkLst>
            <pc:docMk/>
            <pc:sldMk cId="871167723" sldId="263"/>
            <ac:picMk id="3" creationId="{ED001131-B619-4C98-F29D-EFC762B789FC}"/>
          </ac:picMkLst>
        </pc:picChg>
        <pc:picChg chg="add del mod">
          <ac:chgData name="Alex de Beer" userId="62bc9c83-618c-4918-a69a-d4af0e70eebf" providerId="ADAL" clId="{CDEDBDBE-0108-4741-886B-F83766098A3F}" dt="2024-01-04T06:45:15.058" v="261" actId="478"/>
          <ac:picMkLst>
            <pc:docMk/>
            <pc:sldMk cId="871167723" sldId="263"/>
            <ac:picMk id="4" creationId="{D8A3DC58-F342-B5C9-7AAE-AAE3CD325333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6" creationId="{3F409787-0F7B-C7F5-3218-51E7D1101A65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7" creationId="{931A6869-2914-346B-5542-82B8396C0688}"/>
          </ac:picMkLst>
        </pc:picChg>
        <pc:picChg chg="add mod modCrop">
          <ac:chgData name="Alex de Beer" userId="62bc9c83-618c-4918-a69a-d4af0e70eebf" providerId="ADAL" clId="{CDEDBDBE-0108-4741-886B-F83766098A3F}" dt="2024-01-04T07:03:17.130" v="455" actId="732"/>
          <ac:picMkLst>
            <pc:docMk/>
            <pc:sldMk cId="871167723" sldId="263"/>
            <ac:picMk id="10" creationId="{41248322-438C-8C3A-F15E-00BA27BEAF44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1" creationId="{4C0C7745-A735-CD56-23A6-FAAA3DA01B34}"/>
          </ac:picMkLst>
        </pc:picChg>
        <pc:picChg chg="add mod modCrop">
          <ac:chgData name="Alex de Beer" userId="62bc9c83-618c-4918-a69a-d4af0e70eebf" providerId="ADAL" clId="{CDEDBDBE-0108-4741-886B-F83766098A3F}" dt="2024-01-04T07:03:42.896" v="458" actId="1076"/>
          <ac:picMkLst>
            <pc:docMk/>
            <pc:sldMk cId="871167723" sldId="263"/>
            <ac:picMk id="14" creationId="{4CF599B8-69CB-FF8F-D1AE-8678E679E856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9" creationId="{BDD5625D-A252-E465-896C-09B9F6A482AA}"/>
          </ac:picMkLst>
        </pc:picChg>
        <pc:picChg chg="add mod modCrop">
          <ac:chgData name="Alex de Beer" userId="62bc9c83-618c-4918-a69a-d4af0e70eebf" providerId="ADAL" clId="{CDEDBDBE-0108-4741-886B-F83766098A3F}" dt="2024-01-04T07:03:38.693" v="457" actId="1076"/>
          <ac:picMkLst>
            <pc:docMk/>
            <pc:sldMk cId="871167723" sldId="263"/>
            <ac:picMk id="20" creationId="{A7292D99-F9BF-BBBE-6452-449C94717227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8:20:02.314" v="503" actId="478"/>
        <pc:sldMkLst>
          <pc:docMk/>
          <pc:sldMk cId="2679328895" sldId="264"/>
        </pc:sldMkLst>
        <pc:grpChg chg="del">
          <ac:chgData name="Alex de Beer" userId="62bc9c83-618c-4918-a69a-d4af0e70eebf" providerId="ADAL" clId="{CDEDBDBE-0108-4741-886B-F83766098A3F}" dt="2024-01-04T08:19:53.788" v="501" actId="478"/>
          <ac:grpSpMkLst>
            <pc:docMk/>
            <pc:sldMk cId="2679328895" sldId="264"/>
            <ac:grpSpMk id="12" creationId="{130FC5C4-7D96-1E37-8D9B-B941CAF75ED5}"/>
          </ac:grpSpMkLst>
        </pc:grpChg>
        <pc:picChg chg="add mod modCrop">
          <ac:chgData name="Alex de Beer" userId="62bc9c83-618c-4918-a69a-d4af0e70eebf" providerId="ADAL" clId="{CDEDBDBE-0108-4741-886B-F83766098A3F}" dt="2024-01-04T08:19:48.925" v="499" actId="167"/>
          <ac:picMkLst>
            <pc:docMk/>
            <pc:sldMk cId="2679328895" sldId="264"/>
            <ac:picMk id="3" creationId="{65011D81-3899-28D6-F35F-FDC13661BDCD}"/>
          </ac:picMkLst>
        </pc:picChg>
        <pc:picChg chg="add del mod modCrop">
          <ac:chgData name="Alex de Beer" userId="62bc9c83-618c-4918-a69a-d4af0e70eebf" providerId="ADAL" clId="{CDEDBDBE-0108-4741-886B-F83766098A3F}" dt="2024-01-04T08:18:13.387" v="477" actId="478"/>
          <ac:picMkLst>
            <pc:docMk/>
            <pc:sldMk cId="2679328895" sldId="264"/>
            <ac:picMk id="4" creationId="{4711CCCC-1586-A555-C52B-B3A8DA9DC70B}"/>
          </ac:picMkLst>
        </pc:picChg>
        <pc:picChg chg="add mod modCrop">
          <ac:chgData name="Alex de Beer" userId="62bc9c83-618c-4918-a69a-d4af0e70eebf" providerId="ADAL" clId="{CDEDBDBE-0108-4741-886B-F83766098A3F}" dt="2024-01-04T08:19:07.720" v="490" actId="167"/>
          <ac:picMkLst>
            <pc:docMk/>
            <pc:sldMk cId="2679328895" sldId="264"/>
            <ac:picMk id="5" creationId="{19FA2907-2CB1-C840-7C00-4D53B3FF6B75}"/>
          </ac:picMkLst>
        </pc:picChg>
        <pc:picChg chg="add mod modCrop">
          <ac:chgData name="Alex de Beer" userId="62bc9c83-618c-4918-a69a-d4af0e70eebf" providerId="ADAL" clId="{CDEDBDBE-0108-4741-886B-F83766098A3F}" dt="2024-01-04T08:19:05.711" v="489" actId="167"/>
          <ac:picMkLst>
            <pc:docMk/>
            <pc:sldMk cId="2679328895" sldId="264"/>
            <ac:picMk id="6" creationId="{E389068E-04DA-038F-0767-206B4FE09006}"/>
          </ac:picMkLst>
        </pc:picChg>
        <pc:picChg chg="add mod modCrop">
          <ac:chgData name="Alex de Beer" userId="62bc9c83-618c-4918-a69a-d4af0e70eebf" providerId="ADAL" clId="{CDEDBDBE-0108-4741-886B-F83766098A3F}" dt="2024-01-04T08:19:51.200" v="500" actId="167"/>
          <ac:picMkLst>
            <pc:docMk/>
            <pc:sldMk cId="2679328895" sldId="264"/>
            <ac:picMk id="7" creationId="{D7BE9435-0F4B-2395-F428-CB9790FBB471}"/>
          </ac:picMkLst>
        </pc:picChg>
        <pc:picChg chg="del">
          <ac:chgData name="Alex de Beer" userId="62bc9c83-618c-4918-a69a-d4af0e70eebf" providerId="ADAL" clId="{CDEDBDBE-0108-4741-886B-F83766098A3F}" dt="2024-01-04T08:19:12.194" v="492" actId="478"/>
          <ac:picMkLst>
            <pc:docMk/>
            <pc:sldMk cId="2679328895" sldId="264"/>
            <ac:picMk id="10" creationId="{41248322-438C-8C3A-F15E-00BA27BEAF44}"/>
          </ac:picMkLst>
        </pc:picChg>
        <pc:picChg chg="del topLvl">
          <ac:chgData name="Alex de Beer" userId="62bc9c83-618c-4918-a69a-d4af0e70eebf" providerId="ADAL" clId="{CDEDBDBE-0108-4741-886B-F83766098A3F}" dt="2024-01-04T08:19:56.722" v="502" actId="478"/>
          <ac:picMkLst>
            <pc:docMk/>
            <pc:sldMk cId="2679328895" sldId="264"/>
            <ac:picMk id="11" creationId="{4C0C7745-A735-CD56-23A6-FAAA3DA01B34}"/>
          </ac:picMkLst>
        </pc:picChg>
        <pc:picChg chg="del">
          <ac:chgData name="Alex de Beer" userId="62bc9c83-618c-4918-a69a-d4af0e70eebf" providerId="ADAL" clId="{CDEDBDBE-0108-4741-886B-F83766098A3F}" dt="2024-01-04T08:20:02.314" v="503" actId="478"/>
          <ac:picMkLst>
            <pc:docMk/>
            <pc:sldMk cId="2679328895" sldId="264"/>
            <ac:picMk id="14" creationId="{4CF599B8-69CB-FF8F-D1AE-8678E679E856}"/>
          </ac:picMkLst>
        </pc:picChg>
        <pc:picChg chg="del topLvl">
          <ac:chgData name="Alex de Beer" userId="62bc9c83-618c-4918-a69a-d4af0e70eebf" providerId="ADAL" clId="{CDEDBDBE-0108-4741-886B-F83766098A3F}" dt="2024-01-04T08:19:53.788" v="501" actId="478"/>
          <ac:picMkLst>
            <pc:docMk/>
            <pc:sldMk cId="2679328895" sldId="264"/>
            <ac:picMk id="19" creationId="{BDD5625D-A252-E465-896C-09B9F6A482AA}"/>
          </ac:picMkLst>
        </pc:picChg>
        <pc:picChg chg="del">
          <ac:chgData name="Alex de Beer" userId="62bc9c83-618c-4918-a69a-d4af0e70eebf" providerId="ADAL" clId="{CDEDBDBE-0108-4741-886B-F83766098A3F}" dt="2024-01-04T08:19:10.354" v="491" actId="478"/>
          <ac:picMkLst>
            <pc:docMk/>
            <pc:sldMk cId="2679328895" sldId="264"/>
            <ac:picMk id="20" creationId="{A7292D99-F9BF-BBBE-6452-449C947172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7537-0585-8848-95C2-C0C08B457C77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07BB-7DA3-7E46-9D98-C0ED6A32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6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1C2A-5EBB-AEAB-2F24-50039AE42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41000-3065-EDC2-03CC-DACC5A4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8DCC-B0C2-FF54-C096-03EC3E8E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10C6-7B9A-63A3-A21B-FE51AFA0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D027-64C7-A808-38FF-0C167E8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E7C0-A576-ED8A-35F1-FA8EACDC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BF91-E749-3B1A-3819-B48B563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9FA6-2361-E73F-6CA2-68C0448A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3B9F-5450-F954-FF0B-EC182634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C4D2-E156-31C5-A2E7-072CBD80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B2C6E-CC14-8797-6970-05D33AC73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DADF-0EC2-9219-191E-3908A464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2B80-8DF8-E372-44EA-8039CA3C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D323-58EE-0B92-B086-0D865E15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F6E-58A9-3658-857E-1E84147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4B17-0934-06E2-4565-6042B9DB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AF4F-BA35-D79D-B856-01CD7AF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01B9-C926-390C-7169-4F5214A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4AC1-6763-B3AB-FEC1-56A5C29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D84E-5B52-B015-8F2A-F88D0849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22CF-4892-018D-CFEC-951D8D78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3889-FC8A-2010-A8DC-58E09F8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EC34-61B5-D115-8ADF-44BA8E3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949D-6D99-4176-2F56-FADF41C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92C9-46D6-156F-ADF2-FE0F9F77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5E7-8141-AB65-0CA5-261E9D3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F289-0061-9017-00D1-F21A08FA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4134-F637-A526-0994-B2A60658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B69B-241E-4982-C76A-BEBE976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3FA8-2931-EB15-0C1D-18F9D5D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1256-324E-F1F2-19EC-8FE340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E67-AB5D-22AD-80B8-C85FDA0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859C-97FC-7010-7367-5FD18F27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FE68C-B4F9-0A64-C1D6-E92DAB4E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5E61-844F-A41B-AB67-08D76962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9D716-854C-C6B1-5CC4-D201A8F79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793E4-D434-2F1F-50D2-C1BA3DF8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2873B-FD73-4DE8-0AC4-FF07E4E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5518-9DCE-C6C2-FC35-8DB0620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B40-ECBE-FD4B-16B6-9A38CF7D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43E4F-56F1-7AA1-D103-6B6E3E1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3ABB-06D1-839D-DF35-53C41C7A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EECB-21FD-0564-1E8D-AAC4E69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5F225-78AB-242A-BEDB-5D05F4C4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2E35-2499-B724-D876-80D8EB12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13A9-C54B-1679-E1D3-41F39F6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586B-0354-43B9-1127-E4232847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B64-6DF2-AED6-A042-D6ACF7D8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5B4F-2632-6826-700E-D229B539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8E81-51A6-9FBE-30E8-79B195F4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ECD-3AA5-93ED-9772-AC0741F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114F-F444-6382-3874-25D37BD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DD8-A660-D8F4-FDF9-9003F6D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9142-E3B6-F195-127B-B1095B1C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488C-EF75-5134-D2FE-5E3E2062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795C-F128-3794-0DC3-08F3071B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147A-79D3-A445-4CB2-AAEF512F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F668-241F-0B35-B0C3-4CAE098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63B27-4B5E-F85A-C5EC-FD8C1B10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8844-71B4-773E-328B-32A89EBE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7C90-9814-BCA8-3DFC-262F5C16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FEAC-3A5F-F843-BF6D-FFC8149CCB8B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146-2AE3-B7B3-CB8B-4978F4C6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4F78-D6B1-A769-6EEE-BA8BC950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et of brown cubes in a transparent box&#10;&#10;Description automatically generated">
            <a:extLst>
              <a:ext uri="{FF2B5EF4-FFF2-40B4-BE49-F238E27FC236}">
                <a16:creationId xmlns:a16="http://schemas.microsoft.com/office/drawing/2014/main" id="{A9BFFF7E-3ED6-553C-74DD-72125A432F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4" b="52797"/>
          <a:stretch/>
        </p:blipFill>
        <p:spPr>
          <a:xfrm>
            <a:off x="1332186" y="746235"/>
            <a:ext cx="6858000" cy="2682765"/>
          </a:xfrm>
          <a:prstGeom prst="rect">
            <a:avLst/>
          </a:prstGeom>
        </p:spPr>
      </p:pic>
      <p:pic>
        <p:nvPicPr>
          <p:cNvPr id="7" name="Picture 6" descr="A set of brown cubes in a transparent box&#10;&#10;Description automatically generated">
            <a:extLst>
              <a:ext uri="{FF2B5EF4-FFF2-40B4-BE49-F238E27FC236}">
                <a16:creationId xmlns:a16="http://schemas.microsoft.com/office/drawing/2014/main" id="{27BFF93F-D48F-2CDC-5689-DD1425E58B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84" b="2797"/>
          <a:stretch/>
        </p:blipFill>
        <p:spPr>
          <a:xfrm>
            <a:off x="1332186" y="3429000"/>
            <a:ext cx="6858000" cy="2682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0126DD-0286-0121-1B15-7D7390C2A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468" b="4216"/>
          <a:stretch/>
        </p:blipFill>
        <p:spPr>
          <a:xfrm>
            <a:off x="8190186" y="1905375"/>
            <a:ext cx="1153511" cy="30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B4750-26DF-0036-647C-09A0E3C4A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04" b="5792"/>
          <a:stretch/>
        </p:blipFill>
        <p:spPr>
          <a:xfrm>
            <a:off x="9963301" y="2798522"/>
            <a:ext cx="846190" cy="2174062"/>
          </a:xfrm>
          <a:prstGeom prst="rect">
            <a:avLst/>
          </a:prstGeom>
        </p:spPr>
      </p:pic>
      <p:pic>
        <p:nvPicPr>
          <p:cNvPr id="11" name="Picture 10" descr="A box with a mustache on it&#10;&#10;Description automatically generated">
            <a:extLst>
              <a:ext uri="{FF2B5EF4-FFF2-40B4-BE49-F238E27FC236}">
                <a16:creationId xmlns:a16="http://schemas.microsoft.com/office/drawing/2014/main" id="{EEB5F2FF-60AF-AA9F-96B6-F59826493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80" r="59816" b="3870"/>
          <a:stretch/>
        </p:blipFill>
        <p:spPr>
          <a:xfrm>
            <a:off x="3533136" y="2022399"/>
            <a:ext cx="5125727" cy="2075350"/>
          </a:xfrm>
          <a:prstGeom prst="rect">
            <a:avLst/>
          </a:prstGeom>
        </p:spPr>
      </p:pic>
      <p:pic>
        <p:nvPicPr>
          <p:cNvPr id="13" name="Picture 12" descr="A box with a mustache on it&#10;&#10;Description automatically generated">
            <a:extLst>
              <a:ext uri="{FF2B5EF4-FFF2-40B4-BE49-F238E27FC236}">
                <a16:creationId xmlns:a16="http://schemas.microsoft.com/office/drawing/2014/main" id="{3BA7A485-A23F-D117-56F8-6AE07C0E6E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44" t="14780" b="3870"/>
          <a:stretch/>
        </p:blipFill>
        <p:spPr>
          <a:xfrm>
            <a:off x="2272061" y="4213514"/>
            <a:ext cx="7647878" cy="20753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DDF3E2-8693-D917-3E91-8EBE878B000E}"/>
              </a:ext>
            </a:extLst>
          </p:cNvPr>
          <p:cNvSpPr/>
          <p:nvPr/>
        </p:nvSpPr>
        <p:spPr>
          <a:xfrm>
            <a:off x="2383274" y="3976684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5BA8E-7B78-F8E2-A2EC-BE8682C4A73B}"/>
              </a:ext>
            </a:extLst>
          </p:cNvPr>
          <p:cNvSpPr/>
          <p:nvPr/>
        </p:nvSpPr>
        <p:spPr>
          <a:xfrm>
            <a:off x="4926425" y="3974777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Localisation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71054-5466-B069-FC08-853E2C78A2B5}"/>
              </a:ext>
            </a:extLst>
          </p:cNvPr>
          <p:cNvSpPr/>
          <p:nvPr/>
        </p:nvSpPr>
        <p:spPr>
          <a:xfrm>
            <a:off x="7444863" y="3974777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(Inflation)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84F748-94F8-11F0-3DB8-CCE044F627A2}"/>
              </a:ext>
            </a:extLst>
          </p:cNvPr>
          <p:cNvSpPr/>
          <p:nvPr/>
        </p:nvSpPr>
        <p:spPr>
          <a:xfrm>
            <a:off x="3631620" y="1777766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Truth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E36D5E-E56B-3282-E191-0BFD2803D9C2}"/>
              </a:ext>
            </a:extLst>
          </p:cNvPr>
          <p:cNvSpPr/>
          <p:nvPr/>
        </p:nvSpPr>
        <p:spPr>
          <a:xfrm>
            <a:off x="6217912" y="1802480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 Mean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2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ox with red spots&#10;&#10;Description automatically generated">
            <a:extLst>
              <a:ext uri="{FF2B5EF4-FFF2-40B4-BE49-F238E27FC236}">
                <a16:creationId xmlns:a16="http://schemas.microsoft.com/office/drawing/2014/main" id="{50D5707B-46F7-E78D-05A4-C194751C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72" y="2286440"/>
            <a:ext cx="10030168" cy="25075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68DEE2-DAAA-B915-2132-45DA8B31A53A}"/>
              </a:ext>
            </a:extLst>
          </p:cNvPr>
          <p:cNvSpPr/>
          <p:nvPr/>
        </p:nvSpPr>
        <p:spPr>
          <a:xfrm>
            <a:off x="3811125" y="2332329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5BDE4-002B-19DD-8B6D-CBE4E271017B}"/>
              </a:ext>
            </a:extLst>
          </p:cNvPr>
          <p:cNvSpPr/>
          <p:nvPr/>
        </p:nvSpPr>
        <p:spPr>
          <a:xfrm>
            <a:off x="1306054" y="2330422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70883-5A8B-E5A2-9167-694A6DA07343}"/>
              </a:ext>
            </a:extLst>
          </p:cNvPr>
          <p:cNvSpPr/>
          <p:nvPr/>
        </p:nvSpPr>
        <p:spPr>
          <a:xfrm>
            <a:off x="6329562" y="2330422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Localisation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53481-B09B-7CE8-0690-97DBBA8EA84D}"/>
              </a:ext>
            </a:extLst>
          </p:cNvPr>
          <p:cNvSpPr/>
          <p:nvPr/>
        </p:nvSpPr>
        <p:spPr>
          <a:xfrm>
            <a:off x="8823286" y="2330422"/>
            <a:ext cx="2317756" cy="439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EKI (Inflation)</a:t>
            </a:r>
          </a:p>
        </p:txBody>
      </p:sp>
    </p:spTree>
    <p:extLst>
      <p:ext uri="{BB962C8B-B14F-4D97-AF65-F5344CB8AC3E}">
        <p14:creationId xmlns:p14="http://schemas.microsoft.com/office/powerpoint/2010/main" val="167574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25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 Beer</dc:creator>
  <cp:lastModifiedBy>Alex de Beer</cp:lastModifiedBy>
  <cp:revision>12</cp:revision>
  <dcterms:created xsi:type="dcterms:W3CDTF">2024-01-01T07:09:43Z</dcterms:created>
  <dcterms:modified xsi:type="dcterms:W3CDTF">2024-09-25T00:12:39Z</dcterms:modified>
</cp:coreProperties>
</file>