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E4E54-4FF5-114A-914A-3D74979B90CA}" v="4" dt="2024-02-08T21:14:06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225" d="100"/>
        <a:sy n="2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e Beer" userId="62bc9c83-618c-4918-a69a-d4af0e70eebf" providerId="ADAL" clId="{E362E7D8-ACA1-5F43-9959-FCD7CDE9B21C}"/>
    <pc:docChg chg="undo custSel addSld delSld modSld">
      <pc:chgData name="Alex de Beer" userId="62bc9c83-618c-4918-a69a-d4af0e70eebf" providerId="ADAL" clId="{E362E7D8-ACA1-5F43-9959-FCD7CDE9B21C}" dt="2024-01-03T04:50:06.367" v="772"/>
      <pc:docMkLst>
        <pc:docMk/>
      </pc:docMkLst>
      <pc:sldChg chg="addSp delSp modSp mod">
        <pc:chgData name="Alex de Beer" userId="62bc9c83-618c-4918-a69a-d4af0e70eebf" providerId="ADAL" clId="{E362E7D8-ACA1-5F43-9959-FCD7CDE9B21C}" dt="2024-01-03T04:49:16.637" v="770" actId="1037"/>
        <pc:sldMkLst>
          <pc:docMk/>
          <pc:sldMk cId="2484631522" sldId="256"/>
        </pc:sldMkLst>
        <pc:picChg chg="add mod modCrop">
          <ac:chgData name="Alex de Beer" userId="62bc9c83-618c-4918-a69a-d4af0e70eebf" providerId="ADAL" clId="{E362E7D8-ACA1-5F43-9959-FCD7CDE9B21C}" dt="2024-01-03T04:49:16.637" v="770" actId="1037"/>
          <ac:picMkLst>
            <pc:docMk/>
            <pc:sldMk cId="2484631522" sldId="256"/>
            <ac:picMk id="3" creationId="{A0E1AED7-5E9A-8EC1-05D8-254636DA08C6}"/>
          </ac:picMkLst>
        </pc:picChg>
        <pc:picChg chg="del">
          <ac:chgData name="Alex de Beer" userId="62bc9c83-618c-4918-a69a-d4af0e70eebf" providerId="ADAL" clId="{E362E7D8-ACA1-5F43-9959-FCD7CDE9B21C}" dt="2023-12-27T01:34:33.514" v="5" actId="478"/>
          <ac:picMkLst>
            <pc:docMk/>
            <pc:sldMk cId="2484631522" sldId="256"/>
            <ac:picMk id="5" creationId="{936C7777-49EF-A4A9-E678-6EBB5486635A}"/>
          </ac:picMkLst>
        </pc:picChg>
      </pc:sldChg>
      <pc:sldChg chg="addSp delSp modSp add mod">
        <pc:chgData name="Alex de Beer" userId="62bc9c83-618c-4918-a69a-d4af0e70eebf" providerId="ADAL" clId="{E362E7D8-ACA1-5F43-9959-FCD7CDE9B21C}" dt="2024-01-03T04:50:06.367" v="772"/>
        <pc:sldMkLst>
          <pc:docMk/>
          <pc:sldMk cId="1325021698" sldId="257"/>
        </pc:sldMkLst>
        <pc:picChg chg="add mod">
          <ac:chgData name="Alex de Beer" userId="62bc9c83-618c-4918-a69a-d4af0e70eebf" providerId="ADAL" clId="{E362E7D8-ACA1-5F43-9959-FCD7CDE9B21C}" dt="2024-01-03T04:50:06.367" v="772"/>
          <ac:picMkLst>
            <pc:docMk/>
            <pc:sldMk cId="1325021698" sldId="257"/>
            <ac:picMk id="2" creationId="{7DC0D24C-ABE5-3489-46B7-5E9AD228A498}"/>
          </ac:picMkLst>
        </pc:picChg>
        <pc:picChg chg="del">
          <ac:chgData name="Alex de Beer" userId="62bc9c83-618c-4918-a69a-d4af0e70eebf" providerId="ADAL" clId="{E362E7D8-ACA1-5F43-9959-FCD7CDE9B21C}" dt="2024-01-03T04:50:06.167" v="771" actId="478"/>
          <ac:picMkLst>
            <pc:docMk/>
            <pc:sldMk cId="1325021698" sldId="257"/>
            <ac:picMk id="3" creationId="{A0E1AED7-5E9A-8EC1-05D8-254636DA08C6}"/>
          </ac:picMkLst>
        </pc:picChg>
        <pc:picChg chg="add mod">
          <ac:chgData name="Alex de Beer" userId="62bc9c83-618c-4918-a69a-d4af0e70eebf" providerId="ADAL" clId="{E362E7D8-ACA1-5F43-9959-FCD7CDE9B21C}" dt="2023-12-29T01:26:07.646" v="11" actId="167"/>
          <ac:picMkLst>
            <pc:docMk/>
            <pc:sldMk cId="1325021698" sldId="257"/>
            <ac:picMk id="4" creationId="{9C08998A-2203-8A6C-A697-9FB42BA5C1EF}"/>
          </ac:picMkLst>
        </pc:picChg>
        <pc:picChg chg="del">
          <ac:chgData name="Alex de Beer" userId="62bc9c83-618c-4918-a69a-d4af0e70eebf" providerId="ADAL" clId="{E362E7D8-ACA1-5F43-9959-FCD7CDE9B21C}" dt="2023-12-29T01:26:11.225" v="12" actId="478"/>
          <ac:picMkLst>
            <pc:docMk/>
            <pc:sldMk cId="1325021698" sldId="257"/>
            <ac:picMk id="7" creationId="{5C6BFB8F-7EA7-CA42-5DD9-0E0C9C131E80}"/>
          </ac:picMkLst>
        </pc:picChg>
      </pc:sldChg>
      <pc:sldChg chg="addSp delSp modSp add mod">
        <pc:chgData name="Alex de Beer" userId="62bc9c83-618c-4918-a69a-d4af0e70eebf" providerId="ADAL" clId="{E362E7D8-ACA1-5F43-9959-FCD7CDE9B21C}" dt="2023-12-29T09:32:57.717" v="705" actId="1036"/>
        <pc:sldMkLst>
          <pc:docMk/>
          <pc:sldMk cId="646731269" sldId="258"/>
        </pc:sldMkLst>
        <pc:grpChg chg="add del mod">
          <ac:chgData name="Alex de Beer" userId="62bc9c83-618c-4918-a69a-d4af0e70eebf" providerId="ADAL" clId="{E362E7D8-ACA1-5F43-9959-FCD7CDE9B21C}" dt="2023-12-29T08:28:03.400" v="60" actId="165"/>
          <ac:grpSpMkLst>
            <pc:docMk/>
            <pc:sldMk cId="646731269" sldId="258"/>
            <ac:grpSpMk id="8" creationId="{681C621C-7EF0-67CC-0024-A5BFA0E83CE8}"/>
          </ac:grpSpMkLst>
        </pc:grpChg>
        <pc:picChg chg="mod">
          <ac:chgData name="Alex de Beer" userId="62bc9c83-618c-4918-a69a-d4af0e70eebf" providerId="ADAL" clId="{E362E7D8-ACA1-5F43-9959-FCD7CDE9B21C}" dt="2023-12-29T03:57:11.061" v="46" actId="1035"/>
          <ac:picMkLst>
            <pc:docMk/>
            <pc:sldMk cId="646731269" sldId="258"/>
            <ac:picMk id="3" creationId="{A0E1AED7-5E9A-8EC1-05D8-254636DA08C6}"/>
          </ac:picMkLst>
        </pc:picChg>
        <pc:picChg chg="add mod">
          <ac:chgData name="Alex de Beer" userId="62bc9c83-618c-4918-a69a-d4af0e70eebf" providerId="ADAL" clId="{E362E7D8-ACA1-5F43-9959-FCD7CDE9B21C}" dt="2023-12-29T08:27:36.857" v="51" actId="1076"/>
          <ac:picMkLst>
            <pc:docMk/>
            <pc:sldMk cId="646731269" sldId="258"/>
            <ac:picMk id="4" creationId="{4FC395AB-2BA6-B298-7194-4D027542E306}"/>
          </ac:picMkLst>
        </pc:picChg>
        <pc:picChg chg="del mod">
          <ac:chgData name="Alex de Beer" userId="62bc9c83-618c-4918-a69a-d4af0e70eebf" providerId="ADAL" clId="{E362E7D8-ACA1-5F43-9959-FCD7CDE9B21C}" dt="2023-12-29T03:56:44.430" v="34" actId="478"/>
          <ac:picMkLst>
            <pc:docMk/>
            <pc:sldMk cId="646731269" sldId="258"/>
            <ac:picMk id="4" creationId="{9C08998A-2203-8A6C-A697-9FB42BA5C1EF}"/>
          </ac:picMkLst>
        </pc:picChg>
        <pc:picChg chg="add mod topLvl">
          <ac:chgData name="Alex de Beer" userId="62bc9c83-618c-4918-a69a-d4af0e70eebf" providerId="ADAL" clId="{E362E7D8-ACA1-5F43-9959-FCD7CDE9B21C}" dt="2023-12-29T08:28:03.400" v="60" actId="165"/>
          <ac:picMkLst>
            <pc:docMk/>
            <pc:sldMk cId="646731269" sldId="258"/>
            <ac:picMk id="5" creationId="{B26C3A81-AA26-94DE-0103-6014B31D8EE8}"/>
          </ac:picMkLst>
        </pc:picChg>
        <pc:picChg chg="add mod topLvl">
          <ac:chgData name="Alex de Beer" userId="62bc9c83-618c-4918-a69a-d4af0e70eebf" providerId="ADAL" clId="{E362E7D8-ACA1-5F43-9959-FCD7CDE9B21C}" dt="2023-12-29T09:32:57.717" v="705" actId="1036"/>
          <ac:picMkLst>
            <pc:docMk/>
            <pc:sldMk cId="646731269" sldId="258"/>
            <ac:picMk id="7" creationId="{2CFF25DA-D84B-AC9C-5D6A-2C020514B886}"/>
          </ac:picMkLst>
        </pc:picChg>
      </pc:sldChg>
      <pc:sldChg chg="addSp delSp modSp add mod">
        <pc:chgData name="Alex de Beer" userId="62bc9c83-618c-4918-a69a-d4af0e70eebf" providerId="ADAL" clId="{E362E7D8-ACA1-5F43-9959-FCD7CDE9B21C}" dt="2023-12-29T08:59:07.166" v="539" actId="167"/>
        <pc:sldMkLst>
          <pc:docMk/>
          <pc:sldMk cId="2946173659" sldId="259"/>
        </pc:sldMkLst>
        <pc:spChg chg="add mod">
          <ac:chgData name="Alex de Beer" userId="62bc9c83-618c-4918-a69a-d4af0e70eebf" providerId="ADAL" clId="{E362E7D8-ACA1-5F43-9959-FCD7CDE9B21C}" dt="2023-12-29T08:56:55.445" v="380" actId="2085"/>
          <ac:spMkLst>
            <pc:docMk/>
            <pc:sldMk cId="2946173659" sldId="259"/>
            <ac:spMk id="13" creationId="{F97A0703-1CE5-8B39-FF06-4EB880030804}"/>
          </ac:spMkLst>
        </pc:spChg>
        <pc:spChg chg="add mod">
          <ac:chgData name="Alex de Beer" userId="62bc9c83-618c-4918-a69a-d4af0e70eebf" providerId="ADAL" clId="{E362E7D8-ACA1-5F43-9959-FCD7CDE9B21C}" dt="2023-12-29T08:57:13.513" v="434" actId="1037"/>
          <ac:spMkLst>
            <pc:docMk/>
            <pc:sldMk cId="2946173659" sldId="259"/>
            <ac:spMk id="14" creationId="{9B07986D-31B4-BB10-307D-4F302EC3B7E7}"/>
          </ac:spMkLst>
        </pc:spChg>
        <pc:spChg chg="add mod">
          <ac:chgData name="Alex de Beer" userId="62bc9c83-618c-4918-a69a-d4af0e70eebf" providerId="ADAL" clId="{E362E7D8-ACA1-5F43-9959-FCD7CDE9B21C}" dt="2023-12-29T08:57:15.356" v="438" actId="1037"/>
          <ac:spMkLst>
            <pc:docMk/>
            <pc:sldMk cId="2946173659" sldId="259"/>
            <ac:spMk id="15" creationId="{E993233B-E0CC-8ED9-F435-EC52674F5614}"/>
          </ac:spMkLst>
        </pc:spChg>
        <pc:spChg chg="add mod">
          <ac:chgData name="Alex de Beer" userId="62bc9c83-618c-4918-a69a-d4af0e70eebf" providerId="ADAL" clId="{E362E7D8-ACA1-5F43-9959-FCD7CDE9B21C}" dt="2023-12-29T08:57:59.213" v="533" actId="167"/>
          <ac:spMkLst>
            <pc:docMk/>
            <pc:sldMk cId="2946173659" sldId="259"/>
            <ac:spMk id="16" creationId="{8EEC32B7-0A71-7181-CC17-9D0EA7487B7A}"/>
          </ac:spMkLst>
        </pc:spChg>
        <pc:spChg chg="add mod">
          <ac:chgData name="Alex de Beer" userId="62bc9c83-618c-4918-a69a-d4af0e70eebf" providerId="ADAL" clId="{E362E7D8-ACA1-5F43-9959-FCD7CDE9B21C}" dt="2023-12-29T08:59:03.688" v="538" actId="167"/>
          <ac:spMkLst>
            <pc:docMk/>
            <pc:sldMk cId="2946173659" sldId="259"/>
            <ac:spMk id="17" creationId="{04C6B1CC-FEBC-5943-AF8E-AC282663F85E}"/>
          </ac:spMkLst>
        </pc:spChg>
        <pc:picChg chg="del">
          <ac:chgData name="Alex de Beer" userId="62bc9c83-618c-4918-a69a-d4af0e70eebf" providerId="ADAL" clId="{E362E7D8-ACA1-5F43-9959-FCD7CDE9B21C}" dt="2023-12-29T08:31:02.354" v="149" actId="478"/>
          <ac:picMkLst>
            <pc:docMk/>
            <pc:sldMk cId="2946173659" sldId="259"/>
            <ac:picMk id="3" creationId="{A0E1AED7-5E9A-8EC1-05D8-254636DA08C6}"/>
          </ac:picMkLst>
        </pc:picChg>
        <pc:picChg chg="del">
          <ac:chgData name="Alex de Beer" userId="62bc9c83-618c-4918-a69a-d4af0e70eebf" providerId="ADAL" clId="{E362E7D8-ACA1-5F43-9959-FCD7CDE9B21C}" dt="2023-12-29T08:31:01.302" v="148" actId="478"/>
          <ac:picMkLst>
            <pc:docMk/>
            <pc:sldMk cId="2946173659" sldId="259"/>
            <ac:picMk id="4" creationId="{4FC395AB-2BA6-B298-7194-4D027542E306}"/>
          </ac:picMkLst>
        </pc:picChg>
        <pc:picChg chg="del">
          <ac:chgData name="Alex de Beer" userId="62bc9c83-618c-4918-a69a-d4af0e70eebf" providerId="ADAL" clId="{E362E7D8-ACA1-5F43-9959-FCD7CDE9B21C}" dt="2023-12-29T08:31:03.312" v="150" actId="478"/>
          <ac:picMkLst>
            <pc:docMk/>
            <pc:sldMk cId="2946173659" sldId="259"/>
            <ac:picMk id="5" creationId="{B26C3A81-AA26-94DE-0103-6014B31D8EE8}"/>
          </ac:picMkLst>
        </pc:picChg>
        <pc:picChg chg="add mod">
          <ac:chgData name="Alex de Beer" userId="62bc9c83-618c-4918-a69a-d4af0e70eebf" providerId="ADAL" clId="{E362E7D8-ACA1-5F43-9959-FCD7CDE9B21C}" dt="2023-12-29T08:59:07.166" v="539" actId="167"/>
          <ac:picMkLst>
            <pc:docMk/>
            <pc:sldMk cId="2946173659" sldId="259"/>
            <ac:picMk id="6" creationId="{4A4A222A-A53D-7934-58AE-6229ED42538E}"/>
          </ac:picMkLst>
        </pc:picChg>
        <pc:picChg chg="del">
          <ac:chgData name="Alex de Beer" userId="62bc9c83-618c-4918-a69a-d4af0e70eebf" providerId="ADAL" clId="{E362E7D8-ACA1-5F43-9959-FCD7CDE9B21C}" dt="2023-12-29T08:31:00.327" v="147" actId="478"/>
          <ac:picMkLst>
            <pc:docMk/>
            <pc:sldMk cId="2946173659" sldId="259"/>
            <ac:picMk id="7" creationId="{2CFF25DA-D84B-AC9C-5D6A-2C020514B886}"/>
          </ac:picMkLst>
        </pc:picChg>
        <pc:picChg chg="add mod modCrop">
          <ac:chgData name="Alex de Beer" userId="62bc9c83-618c-4918-a69a-d4af0e70eebf" providerId="ADAL" clId="{E362E7D8-ACA1-5F43-9959-FCD7CDE9B21C}" dt="2023-12-29T08:48:05.814" v="209" actId="1038"/>
          <ac:picMkLst>
            <pc:docMk/>
            <pc:sldMk cId="2946173659" sldId="259"/>
            <ac:picMk id="8" creationId="{B7430C85-F331-5772-BF9B-D73F4AEF532A}"/>
          </ac:picMkLst>
        </pc:picChg>
        <pc:picChg chg="add mod modCrop">
          <ac:chgData name="Alex de Beer" userId="62bc9c83-618c-4918-a69a-d4af0e70eebf" providerId="ADAL" clId="{E362E7D8-ACA1-5F43-9959-FCD7CDE9B21C}" dt="2023-12-29T08:48:42.907" v="212" actId="18131"/>
          <ac:picMkLst>
            <pc:docMk/>
            <pc:sldMk cId="2946173659" sldId="259"/>
            <ac:picMk id="9" creationId="{A4FDF748-E6CB-EE3C-3325-F0C66BE54DB2}"/>
          </ac:picMkLst>
        </pc:picChg>
        <pc:picChg chg="add mod">
          <ac:chgData name="Alex de Beer" userId="62bc9c83-618c-4918-a69a-d4af0e70eebf" providerId="ADAL" clId="{E362E7D8-ACA1-5F43-9959-FCD7CDE9B21C}" dt="2023-12-29T08:50:02.128" v="261" actId="1037"/>
          <ac:picMkLst>
            <pc:docMk/>
            <pc:sldMk cId="2946173659" sldId="259"/>
            <ac:picMk id="10" creationId="{98A231C6-1C20-5BF2-6D07-A756F28EA333}"/>
          </ac:picMkLst>
        </pc:picChg>
        <pc:picChg chg="add mod modCrop">
          <ac:chgData name="Alex de Beer" userId="62bc9c83-618c-4918-a69a-d4af0e70eebf" providerId="ADAL" clId="{E362E7D8-ACA1-5F43-9959-FCD7CDE9B21C}" dt="2023-12-29T08:56:14.674" v="365" actId="1037"/>
          <ac:picMkLst>
            <pc:docMk/>
            <pc:sldMk cId="2946173659" sldId="259"/>
            <ac:picMk id="11" creationId="{BA953201-BB36-2068-912A-00A81BA23C5E}"/>
          </ac:picMkLst>
        </pc:picChg>
        <pc:picChg chg="add mod modCrop">
          <ac:chgData name="Alex de Beer" userId="62bc9c83-618c-4918-a69a-d4af0e70eebf" providerId="ADAL" clId="{E362E7D8-ACA1-5F43-9959-FCD7CDE9B21C}" dt="2023-12-29T08:57:51.234" v="530" actId="167"/>
          <ac:picMkLst>
            <pc:docMk/>
            <pc:sldMk cId="2946173659" sldId="259"/>
            <ac:picMk id="12" creationId="{9E139B4A-12D0-B3FF-A56E-D84DC60BC767}"/>
          </ac:picMkLst>
        </pc:picChg>
      </pc:sldChg>
      <pc:sldChg chg="add del">
        <pc:chgData name="Alex de Beer" userId="62bc9c83-618c-4918-a69a-d4af0e70eebf" providerId="ADAL" clId="{E362E7D8-ACA1-5F43-9959-FCD7CDE9B21C}" dt="2023-12-29T09:20:38.919" v="542" actId="2696"/>
        <pc:sldMkLst>
          <pc:docMk/>
          <pc:sldMk cId="2822594425" sldId="260"/>
        </pc:sldMkLst>
      </pc:sldChg>
      <pc:sldChg chg="addSp delSp modSp add mod">
        <pc:chgData name="Alex de Beer" userId="62bc9c83-618c-4918-a69a-d4af0e70eebf" providerId="ADAL" clId="{E362E7D8-ACA1-5F43-9959-FCD7CDE9B21C}" dt="2023-12-29T09:22:58.975" v="597" actId="167"/>
        <pc:sldMkLst>
          <pc:docMk/>
          <pc:sldMk cId="3066156474" sldId="261"/>
        </pc:sldMkLst>
        <pc:spChg chg="del">
          <ac:chgData name="Alex de Beer" userId="62bc9c83-618c-4918-a69a-d4af0e70eebf" providerId="ADAL" clId="{E362E7D8-ACA1-5F43-9959-FCD7CDE9B21C}" dt="2023-12-29T09:20:40.952" v="543" actId="478"/>
          <ac:spMkLst>
            <pc:docMk/>
            <pc:sldMk cId="3066156474" sldId="261"/>
            <ac:spMk id="13" creationId="{F97A0703-1CE5-8B39-FF06-4EB880030804}"/>
          </ac:spMkLst>
        </pc:spChg>
        <pc:spChg chg="del">
          <ac:chgData name="Alex de Beer" userId="62bc9c83-618c-4918-a69a-d4af0e70eebf" providerId="ADAL" clId="{E362E7D8-ACA1-5F43-9959-FCD7CDE9B21C}" dt="2023-12-29T09:20:40.952" v="543" actId="478"/>
          <ac:spMkLst>
            <pc:docMk/>
            <pc:sldMk cId="3066156474" sldId="261"/>
            <ac:spMk id="14" creationId="{9B07986D-31B4-BB10-307D-4F302EC3B7E7}"/>
          </ac:spMkLst>
        </pc:spChg>
        <pc:spChg chg="del">
          <ac:chgData name="Alex de Beer" userId="62bc9c83-618c-4918-a69a-d4af0e70eebf" providerId="ADAL" clId="{E362E7D8-ACA1-5F43-9959-FCD7CDE9B21C}" dt="2023-12-29T09:20:40.952" v="543" actId="478"/>
          <ac:spMkLst>
            <pc:docMk/>
            <pc:sldMk cId="3066156474" sldId="261"/>
            <ac:spMk id="15" creationId="{E993233B-E0CC-8ED9-F435-EC52674F5614}"/>
          </ac:spMkLst>
        </pc:spChg>
        <pc:spChg chg="del">
          <ac:chgData name="Alex de Beer" userId="62bc9c83-618c-4918-a69a-d4af0e70eebf" providerId="ADAL" clId="{E362E7D8-ACA1-5F43-9959-FCD7CDE9B21C}" dt="2023-12-29T09:20:40.952" v="543" actId="478"/>
          <ac:spMkLst>
            <pc:docMk/>
            <pc:sldMk cId="3066156474" sldId="261"/>
            <ac:spMk id="16" creationId="{8EEC32B7-0A71-7181-CC17-9D0EA7487B7A}"/>
          </ac:spMkLst>
        </pc:spChg>
        <pc:spChg chg="del">
          <ac:chgData name="Alex de Beer" userId="62bc9c83-618c-4918-a69a-d4af0e70eebf" providerId="ADAL" clId="{E362E7D8-ACA1-5F43-9959-FCD7CDE9B21C}" dt="2023-12-29T09:20:40.952" v="543" actId="478"/>
          <ac:spMkLst>
            <pc:docMk/>
            <pc:sldMk cId="3066156474" sldId="261"/>
            <ac:spMk id="17" creationId="{04C6B1CC-FEBC-5943-AF8E-AC282663F85E}"/>
          </ac:spMkLst>
        </pc:spChg>
        <pc:spChg chg="add mod">
          <ac:chgData name="Alex de Beer" userId="62bc9c83-618c-4918-a69a-d4af0e70eebf" providerId="ADAL" clId="{E362E7D8-ACA1-5F43-9959-FCD7CDE9B21C}" dt="2023-12-29T09:22:55.568" v="596" actId="2085"/>
          <ac:spMkLst>
            <pc:docMk/>
            <pc:sldMk cId="3066156474" sldId="261"/>
            <ac:spMk id="18" creationId="{135DDA9E-E208-27A0-8523-047B06F0D2AD}"/>
          </ac:spMkLst>
        </pc:spChg>
        <pc:picChg chg="add del mod">
          <ac:chgData name="Alex de Beer" userId="62bc9c83-618c-4918-a69a-d4af0e70eebf" providerId="ADAL" clId="{E362E7D8-ACA1-5F43-9959-FCD7CDE9B21C}" dt="2023-12-29T09:21:48.814" v="548" actId="478"/>
          <ac:picMkLst>
            <pc:docMk/>
            <pc:sldMk cId="3066156474" sldId="261"/>
            <ac:picMk id="3" creationId="{E863AC6A-BF3A-8A3F-5E12-B8740E83E1F8}"/>
          </ac:picMkLst>
        </pc:picChg>
        <pc:picChg chg="add mod">
          <ac:chgData name="Alex de Beer" userId="62bc9c83-618c-4918-a69a-d4af0e70eebf" providerId="ADAL" clId="{E362E7D8-ACA1-5F43-9959-FCD7CDE9B21C}" dt="2023-12-29T09:22:58.975" v="597" actId="167"/>
          <ac:picMkLst>
            <pc:docMk/>
            <pc:sldMk cId="3066156474" sldId="261"/>
            <ac:picMk id="5" creationId="{8E88CAA4-5AA9-B893-7EEB-2A6542877DD6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6" creationId="{4A4A222A-A53D-7934-58AE-6229ED42538E}"/>
          </ac:picMkLst>
        </pc:picChg>
        <pc:picChg chg="add mod modCrop">
          <ac:chgData name="Alex de Beer" userId="62bc9c83-618c-4918-a69a-d4af0e70eebf" providerId="ADAL" clId="{E362E7D8-ACA1-5F43-9959-FCD7CDE9B21C}" dt="2023-12-29T09:22:34.063" v="591" actId="1037"/>
          <ac:picMkLst>
            <pc:docMk/>
            <pc:sldMk cId="3066156474" sldId="261"/>
            <ac:picMk id="7" creationId="{19C69382-A388-959B-4638-00826CDEBDF4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8" creationId="{B7430C85-F331-5772-BF9B-D73F4AEF532A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9" creationId="{A4FDF748-E6CB-EE3C-3325-F0C66BE54DB2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10" creationId="{98A231C6-1C20-5BF2-6D07-A756F28EA333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11" creationId="{BA953201-BB36-2068-912A-00A81BA23C5E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12" creationId="{9E139B4A-12D0-B3FF-A56E-D84DC60BC767}"/>
          </ac:picMkLst>
        </pc:picChg>
      </pc:sldChg>
      <pc:sldChg chg="addSp delSp modSp add mod">
        <pc:chgData name="Alex de Beer" userId="62bc9c83-618c-4918-a69a-d4af0e70eebf" providerId="ADAL" clId="{E362E7D8-ACA1-5F43-9959-FCD7CDE9B21C}" dt="2023-12-29T09:45:01.789" v="765" actId="478"/>
        <pc:sldMkLst>
          <pc:docMk/>
          <pc:sldMk cId="4029959847" sldId="262"/>
        </pc:sldMkLst>
        <pc:spChg chg="add mod">
          <ac:chgData name="Alex de Beer" userId="62bc9c83-618c-4918-a69a-d4af0e70eebf" providerId="ADAL" clId="{E362E7D8-ACA1-5F43-9959-FCD7CDE9B21C}" dt="2023-12-29T09:44:41.316" v="758" actId="14100"/>
          <ac:spMkLst>
            <pc:docMk/>
            <pc:sldMk cId="4029959847" sldId="262"/>
            <ac:spMk id="6" creationId="{AB1B1592-77FB-A847-DA9A-04CCE4505801}"/>
          </ac:spMkLst>
        </pc:spChg>
        <pc:spChg chg="del mod">
          <ac:chgData name="Alex de Beer" userId="62bc9c83-618c-4918-a69a-d4af0e70eebf" providerId="ADAL" clId="{E362E7D8-ACA1-5F43-9959-FCD7CDE9B21C}" dt="2023-12-29T09:45:01.789" v="765" actId="478"/>
          <ac:spMkLst>
            <pc:docMk/>
            <pc:sldMk cId="4029959847" sldId="262"/>
            <ac:spMk id="18" creationId="{135DDA9E-E208-27A0-8523-047B06F0D2AD}"/>
          </ac:spMkLst>
        </pc:spChg>
        <pc:picChg chg="add mod">
          <ac:chgData name="Alex de Beer" userId="62bc9c83-618c-4918-a69a-d4af0e70eebf" providerId="ADAL" clId="{E362E7D8-ACA1-5F43-9959-FCD7CDE9B21C}" dt="2023-12-29T09:44:46.479" v="760" actId="167"/>
          <ac:picMkLst>
            <pc:docMk/>
            <pc:sldMk cId="4029959847" sldId="262"/>
            <ac:picMk id="3" creationId="{067A03A8-281C-2C33-B0E9-7DBC85BFA9C1}"/>
          </ac:picMkLst>
        </pc:picChg>
        <pc:picChg chg="add mod modCrop">
          <ac:chgData name="Alex de Beer" userId="62bc9c83-618c-4918-a69a-d4af0e70eebf" providerId="ADAL" clId="{E362E7D8-ACA1-5F43-9959-FCD7CDE9B21C}" dt="2023-12-29T09:44:45.287" v="759" actId="167"/>
          <ac:picMkLst>
            <pc:docMk/>
            <pc:sldMk cId="4029959847" sldId="262"/>
            <ac:picMk id="4" creationId="{A7D93038-A629-0836-4C9E-FDF40C626D86}"/>
          </ac:picMkLst>
        </pc:picChg>
        <pc:picChg chg="del">
          <ac:chgData name="Alex de Beer" userId="62bc9c83-618c-4918-a69a-d4af0e70eebf" providerId="ADAL" clId="{E362E7D8-ACA1-5F43-9959-FCD7CDE9B21C}" dt="2023-12-29T09:42:09.546" v="709" actId="478"/>
          <ac:picMkLst>
            <pc:docMk/>
            <pc:sldMk cId="4029959847" sldId="262"/>
            <ac:picMk id="5" creationId="{8E88CAA4-5AA9-B893-7EEB-2A6542877DD6}"/>
          </ac:picMkLst>
        </pc:picChg>
        <pc:picChg chg="del">
          <ac:chgData name="Alex de Beer" userId="62bc9c83-618c-4918-a69a-d4af0e70eebf" providerId="ADAL" clId="{E362E7D8-ACA1-5F43-9959-FCD7CDE9B21C}" dt="2023-12-29T09:42:10.746" v="710" actId="478"/>
          <ac:picMkLst>
            <pc:docMk/>
            <pc:sldMk cId="4029959847" sldId="262"/>
            <ac:picMk id="7" creationId="{19C69382-A388-959B-4638-00826CDEBDF4}"/>
          </ac:picMkLst>
        </pc:picChg>
        <pc:picChg chg="add mod modCrop">
          <ac:chgData name="Alex de Beer" userId="62bc9c83-618c-4918-a69a-d4af0e70eebf" providerId="ADAL" clId="{E362E7D8-ACA1-5F43-9959-FCD7CDE9B21C}" dt="2023-12-29T09:44:51.413" v="764" actId="1038"/>
          <ac:picMkLst>
            <pc:docMk/>
            <pc:sldMk cId="4029959847" sldId="262"/>
            <ac:picMk id="8" creationId="{E3E20561-394E-4120-C77E-BD441BA45A24}"/>
          </ac:picMkLst>
        </pc:picChg>
      </pc:sldChg>
    </pc:docChg>
  </pc:docChgLst>
  <pc:docChgLst>
    <pc:chgData name="Alex de Beer" userId="62bc9c83-618c-4918-a69a-d4af0e70eebf" providerId="ADAL" clId="{4B0E4E54-4FF5-114A-914A-3D74979B90CA}"/>
    <pc:docChg chg="undo custSel addSld delSld modSld">
      <pc:chgData name="Alex de Beer" userId="62bc9c83-618c-4918-a69a-d4af0e70eebf" providerId="ADAL" clId="{4B0E4E54-4FF5-114A-914A-3D74979B90CA}" dt="2024-02-08T21:14:08.365" v="526" actId="478"/>
      <pc:docMkLst>
        <pc:docMk/>
      </pc:docMkLst>
      <pc:sldChg chg="addSp delSp modSp mod">
        <pc:chgData name="Alex de Beer" userId="62bc9c83-618c-4918-a69a-d4af0e70eebf" providerId="ADAL" clId="{4B0E4E54-4FF5-114A-914A-3D74979B90CA}" dt="2024-01-06T08:53:22.605" v="19" actId="1076"/>
        <pc:sldMkLst>
          <pc:docMk/>
          <pc:sldMk cId="2484631522" sldId="256"/>
        </pc:sldMkLst>
        <pc:picChg chg="del">
          <ac:chgData name="Alex de Beer" userId="62bc9c83-618c-4918-a69a-d4af0e70eebf" providerId="ADAL" clId="{4B0E4E54-4FF5-114A-914A-3D74979B90CA}" dt="2024-01-06T08:52:56.048" v="10" actId="478"/>
          <ac:picMkLst>
            <pc:docMk/>
            <pc:sldMk cId="2484631522" sldId="256"/>
            <ac:picMk id="3" creationId="{A0E1AED7-5E9A-8EC1-05D8-254636DA08C6}"/>
          </ac:picMkLst>
        </pc:picChg>
        <pc:picChg chg="add mod">
          <ac:chgData name="Alex de Beer" userId="62bc9c83-618c-4918-a69a-d4af0e70eebf" providerId="ADAL" clId="{4B0E4E54-4FF5-114A-914A-3D74979B90CA}" dt="2024-01-06T08:52:52.398" v="8" actId="167"/>
          <ac:picMkLst>
            <pc:docMk/>
            <pc:sldMk cId="2484631522" sldId="256"/>
            <ac:picMk id="4" creationId="{E3B22B7F-026A-911B-A3F7-8939DDCA8221}"/>
          </ac:picMkLst>
        </pc:picChg>
        <pc:picChg chg="add mod modCrop">
          <ac:chgData name="Alex de Beer" userId="62bc9c83-618c-4918-a69a-d4af0e70eebf" providerId="ADAL" clId="{4B0E4E54-4FF5-114A-914A-3D74979B90CA}" dt="2024-01-06T08:53:22.605" v="19" actId="1076"/>
          <ac:picMkLst>
            <pc:docMk/>
            <pc:sldMk cId="2484631522" sldId="256"/>
            <ac:picMk id="6" creationId="{AE9B4001-7793-E206-D88A-2E0A943CAD71}"/>
          </ac:picMkLst>
        </pc:picChg>
        <pc:picChg chg="del">
          <ac:chgData name="Alex de Beer" userId="62bc9c83-618c-4918-a69a-d4af0e70eebf" providerId="ADAL" clId="{4B0E4E54-4FF5-114A-914A-3D74979B90CA}" dt="2024-01-06T08:52:54.595" v="9" actId="478"/>
          <ac:picMkLst>
            <pc:docMk/>
            <pc:sldMk cId="2484631522" sldId="256"/>
            <ac:picMk id="7" creationId="{5C6BFB8F-7EA7-CA42-5DD9-0E0C9C131E80}"/>
          </ac:picMkLst>
        </pc:picChg>
      </pc:sldChg>
      <pc:sldChg chg="addSp delSp modSp mod">
        <pc:chgData name="Alex de Beer" userId="62bc9c83-618c-4918-a69a-d4af0e70eebf" providerId="ADAL" clId="{4B0E4E54-4FF5-114A-914A-3D74979B90CA}" dt="2024-01-06T08:54:05.647" v="24"/>
        <pc:sldMkLst>
          <pc:docMk/>
          <pc:sldMk cId="1325021698" sldId="257"/>
        </pc:sldMkLst>
        <pc:picChg chg="del">
          <ac:chgData name="Alex de Beer" userId="62bc9c83-618c-4918-a69a-d4af0e70eebf" providerId="ADAL" clId="{4B0E4E54-4FF5-114A-914A-3D74979B90CA}" dt="2024-01-06T08:53:59.764" v="22" actId="478"/>
          <ac:picMkLst>
            <pc:docMk/>
            <pc:sldMk cId="1325021698" sldId="257"/>
            <ac:picMk id="2" creationId="{7DC0D24C-ABE5-3489-46B7-5E9AD228A498}"/>
          </ac:picMkLst>
        </pc:picChg>
        <pc:picChg chg="del">
          <ac:chgData name="Alex de Beer" userId="62bc9c83-618c-4918-a69a-d4af0e70eebf" providerId="ADAL" clId="{4B0E4E54-4FF5-114A-914A-3D74979B90CA}" dt="2024-01-06T08:53:59.764" v="22" actId="478"/>
          <ac:picMkLst>
            <pc:docMk/>
            <pc:sldMk cId="1325021698" sldId="257"/>
            <ac:picMk id="4" creationId="{9C08998A-2203-8A6C-A697-9FB42BA5C1EF}"/>
          </ac:picMkLst>
        </pc:picChg>
        <pc:picChg chg="add mod">
          <ac:chgData name="Alex de Beer" userId="62bc9c83-618c-4918-a69a-d4af0e70eebf" providerId="ADAL" clId="{4B0E4E54-4FF5-114A-914A-3D74979B90CA}" dt="2024-01-06T08:54:01.991" v="23" actId="1076"/>
          <ac:picMkLst>
            <pc:docMk/>
            <pc:sldMk cId="1325021698" sldId="257"/>
            <ac:picMk id="5" creationId="{82D9B692-A99D-FA48-E8F6-DB96FA2A7FCC}"/>
          </ac:picMkLst>
        </pc:picChg>
        <pc:picChg chg="add mod">
          <ac:chgData name="Alex de Beer" userId="62bc9c83-618c-4918-a69a-d4af0e70eebf" providerId="ADAL" clId="{4B0E4E54-4FF5-114A-914A-3D74979B90CA}" dt="2024-01-06T08:54:05.647" v="24"/>
          <ac:picMkLst>
            <pc:docMk/>
            <pc:sldMk cId="1325021698" sldId="257"/>
            <ac:picMk id="6" creationId="{6BF835AA-7580-9A7E-53E5-46CA15424B4B}"/>
          </ac:picMkLst>
        </pc:picChg>
      </pc:sldChg>
      <pc:sldChg chg="addSp delSp modSp mod">
        <pc:chgData name="Alex de Beer" userId="62bc9c83-618c-4918-a69a-d4af0e70eebf" providerId="ADAL" clId="{4B0E4E54-4FF5-114A-914A-3D74979B90CA}" dt="2024-01-06T09:17:30.897" v="499" actId="1076"/>
        <pc:sldMkLst>
          <pc:docMk/>
          <pc:sldMk cId="646731269" sldId="258"/>
        </pc:sldMkLst>
        <pc:grpChg chg="add mod">
          <ac:chgData name="Alex de Beer" userId="62bc9c83-618c-4918-a69a-d4af0e70eebf" providerId="ADAL" clId="{4B0E4E54-4FF5-114A-914A-3D74979B90CA}" dt="2024-01-06T09:17:30.897" v="499" actId="1076"/>
          <ac:grpSpMkLst>
            <pc:docMk/>
            <pc:sldMk cId="646731269" sldId="258"/>
            <ac:grpSpMk id="7" creationId="{6024ECFE-DAF2-54BD-B540-EFD86D6606D7}"/>
          </ac:grpSpMkLst>
        </pc:grpChg>
        <pc:grpChg chg="add mod">
          <ac:chgData name="Alex de Beer" userId="62bc9c83-618c-4918-a69a-d4af0e70eebf" providerId="ADAL" clId="{4B0E4E54-4FF5-114A-914A-3D74979B90CA}" dt="2024-01-06T08:55:12.532" v="42" actId="164"/>
          <ac:grpSpMkLst>
            <pc:docMk/>
            <pc:sldMk cId="646731269" sldId="258"/>
            <ac:grpSpMk id="10" creationId="{3F9BE66C-44CF-FA01-126A-775A170EF0A6}"/>
          </ac:grpSpMkLst>
        </pc:grpChg>
        <pc:grpChg chg="add mod">
          <ac:chgData name="Alex de Beer" userId="62bc9c83-618c-4918-a69a-d4af0e70eebf" providerId="ADAL" clId="{4B0E4E54-4FF5-114A-914A-3D74979B90CA}" dt="2024-01-06T08:55:17.180" v="44" actId="164"/>
          <ac:grpSpMkLst>
            <pc:docMk/>
            <pc:sldMk cId="646731269" sldId="258"/>
            <ac:grpSpMk id="11" creationId="{D891492E-F567-DB86-6201-1931F6065189}"/>
          </ac:grpSpMkLst>
        </pc:grpChg>
        <pc:picChg chg="add del">
          <ac:chgData name="Alex de Beer" userId="62bc9c83-618c-4918-a69a-d4af0e70eebf" providerId="ADAL" clId="{4B0E4E54-4FF5-114A-914A-3D74979B90CA}" dt="2024-01-06T08:55:13.941" v="43" actId="478"/>
          <ac:picMkLst>
            <pc:docMk/>
            <pc:sldMk cId="646731269" sldId="258"/>
            <ac:picMk id="3" creationId="{A0E1AED7-5E9A-8EC1-05D8-254636DA08C6}"/>
          </ac:picMkLst>
        </pc:picChg>
        <pc:picChg chg="add mod">
          <ac:chgData name="Alex de Beer" userId="62bc9c83-618c-4918-a69a-d4af0e70eebf" providerId="ADAL" clId="{4B0E4E54-4FF5-114A-914A-3D74979B90CA}" dt="2024-01-06T09:17:26.955" v="498" actId="164"/>
          <ac:picMkLst>
            <pc:docMk/>
            <pc:sldMk cId="646731269" sldId="258"/>
            <ac:picMk id="3" creationId="{F0349386-5515-0EA7-2D34-724223D976FC}"/>
          </ac:picMkLst>
        </pc:picChg>
        <pc:picChg chg="del">
          <ac:chgData name="Alex de Beer" userId="62bc9c83-618c-4918-a69a-d4af0e70eebf" providerId="ADAL" clId="{4B0E4E54-4FF5-114A-914A-3D74979B90CA}" dt="2024-01-06T08:54:33.867" v="27" actId="478"/>
          <ac:picMkLst>
            <pc:docMk/>
            <pc:sldMk cId="646731269" sldId="258"/>
            <ac:picMk id="4" creationId="{4FC395AB-2BA6-B298-7194-4D027542E306}"/>
          </ac:picMkLst>
        </pc:picChg>
        <pc:picChg chg="add mod">
          <ac:chgData name="Alex de Beer" userId="62bc9c83-618c-4918-a69a-d4af0e70eebf" providerId="ADAL" clId="{4B0E4E54-4FF5-114A-914A-3D74979B90CA}" dt="2024-01-06T09:17:26.955" v="498" actId="164"/>
          <ac:picMkLst>
            <pc:docMk/>
            <pc:sldMk cId="646731269" sldId="258"/>
            <ac:picMk id="5" creationId="{7D4AAE82-F9AF-8C9F-D90D-C558C28880CF}"/>
          </ac:picMkLst>
        </pc:picChg>
        <pc:picChg chg="del">
          <ac:chgData name="Alex de Beer" userId="62bc9c83-618c-4918-a69a-d4af0e70eebf" providerId="ADAL" clId="{4B0E4E54-4FF5-114A-914A-3D74979B90CA}" dt="2024-01-06T08:54:35.765" v="28" actId="478"/>
          <ac:picMkLst>
            <pc:docMk/>
            <pc:sldMk cId="646731269" sldId="258"/>
            <ac:picMk id="5" creationId="{B26C3A81-AA26-94DE-0103-6014B31D8EE8}"/>
          </ac:picMkLst>
        </pc:picChg>
        <pc:picChg chg="add mod">
          <ac:chgData name="Alex de Beer" userId="62bc9c83-618c-4918-a69a-d4af0e70eebf" providerId="ADAL" clId="{4B0E4E54-4FF5-114A-914A-3D74979B90CA}" dt="2024-01-06T08:55:17.180" v="44" actId="164"/>
          <ac:picMkLst>
            <pc:docMk/>
            <pc:sldMk cId="646731269" sldId="258"/>
            <ac:picMk id="6" creationId="{70F5511D-90CD-AA93-3A84-D3DF458E3948}"/>
          </ac:picMkLst>
        </pc:picChg>
        <pc:picChg chg="del">
          <ac:chgData name="Alex de Beer" userId="62bc9c83-618c-4918-a69a-d4af0e70eebf" providerId="ADAL" clId="{4B0E4E54-4FF5-114A-914A-3D74979B90CA}" dt="2024-01-06T08:54:32.509" v="26" actId="478"/>
          <ac:picMkLst>
            <pc:docMk/>
            <pc:sldMk cId="646731269" sldId="258"/>
            <ac:picMk id="7" creationId="{2CFF25DA-D84B-AC9C-5D6A-2C020514B886}"/>
          </ac:picMkLst>
        </pc:picChg>
        <pc:picChg chg="add mod">
          <ac:chgData name="Alex de Beer" userId="62bc9c83-618c-4918-a69a-d4af0e70eebf" providerId="ADAL" clId="{4B0E4E54-4FF5-114A-914A-3D74979B90CA}" dt="2024-01-06T08:55:17.180" v="44" actId="164"/>
          <ac:picMkLst>
            <pc:docMk/>
            <pc:sldMk cId="646731269" sldId="258"/>
            <ac:picMk id="9" creationId="{1335B327-8453-8E5F-C707-737534D54C98}"/>
          </ac:picMkLst>
        </pc:picChg>
        <pc:picChg chg="add mod">
          <ac:chgData name="Alex de Beer" userId="62bc9c83-618c-4918-a69a-d4af0e70eebf" providerId="ADAL" clId="{4B0E4E54-4FF5-114A-914A-3D74979B90CA}" dt="2024-01-06T08:55:37.116" v="52" actId="1038"/>
          <ac:picMkLst>
            <pc:docMk/>
            <pc:sldMk cId="646731269" sldId="258"/>
            <ac:picMk id="12" creationId="{6491FB66-B8C4-83D5-0DC6-48F3B3B81BC6}"/>
          </ac:picMkLst>
        </pc:picChg>
      </pc:sldChg>
      <pc:sldChg chg="addSp delSp modSp del mod">
        <pc:chgData name="Alex de Beer" userId="62bc9c83-618c-4918-a69a-d4af0e70eebf" providerId="ADAL" clId="{4B0E4E54-4FF5-114A-914A-3D74979B90CA}" dt="2024-01-06T08:59:02.447" v="162" actId="2696"/>
        <pc:sldMkLst>
          <pc:docMk/>
          <pc:sldMk cId="2946173659" sldId="259"/>
        </pc:sldMkLst>
        <pc:spChg chg="add del mod">
          <ac:chgData name="Alex de Beer" userId="62bc9c83-618c-4918-a69a-d4af0e70eebf" providerId="ADAL" clId="{4B0E4E54-4FF5-114A-914A-3D74979B90CA}" dt="2024-01-06T08:56:16.602" v="61"/>
          <ac:spMkLst>
            <pc:docMk/>
            <pc:sldMk cId="2946173659" sldId="259"/>
            <ac:spMk id="4" creationId="{19A799B4-E834-1B13-8081-4E10543A8EF9}"/>
          </ac:spMkLst>
        </pc:spChg>
        <pc:spChg chg="del">
          <ac:chgData name="Alex de Beer" userId="62bc9c83-618c-4918-a69a-d4af0e70eebf" providerId="ADAL" clId="{4B0E4E54-4FF5-114A-914A-3D74979B90CA}" dt="2024-01-06T08:56:09.758" v="57" actId="478"/>
          <ac:spMkLst>
            <pc:docMk/>
            <pc:sldMk cId="2946173659" sldId="259"/>
            <ac:spMk id="13" creationId="{F97A0703-1CE5-8B39-FF06-4EB880030804}"/>
          </ac:spMkLst>
        </pc:spChg>
        <pc:spChg chg="del">
          <ac:chgData name="Alex de Beer" userId="62bc9c83-618c-4918-a69a-d4af0e70eebf" providerId="ADAL" clId="{4B0E4E54-4FF5-114A-914A-3D74979B90CA}" dt="2024-01-06T08:56:09.758" v="57" actId="478"/>
          <ac:spMkLst>
            <pc:docMk/>
            <pc:sldMk cId="2946173659" sldId="259"/>
            <ac:spMk id="14" creationId="{9B07986D-31B4-BB10-307D-4F302EC3B7E7}"/>
          </ac:spMkLst>
        </pc:spChg>
        <pc:spChg chg="del">
          <ac:chgData name="Alex de Beer" userId="62bc9c83-618c-4918-a69a-d4af0e70eebf" providerId="ADAL" clId="{4B0E4E54-4FF5-114A-914A-3D74979B90CA}" dt="2024-01-06T08:56:09.758" v="57" actId="478"/>
          <ac:spMkLst>
            <pc:docMk/>
            <pc:sldMk cId="2946173659" sldId="259"/>
            <ac:spMk id="15" creationId="{E993233B-E0CC-8ED9-F435-EC52674F5614}"/>
          </ac:spMkLst>
        </pc:spChg>
        <pc:spChg chg="del">
          <ac:chgData name="Alex de Beer" userId="62bc9c83-618c-4918-a69a-d4af0e70eebf" providerId="ADAL" clId="{4B0E4E54-4FF5-114A-914A-3D74979B90CA}" dt="2024-01-06T08:56:09.758" v="57" actId="478"/>
          <ac:spMkLst>
            <pc:docMk/>
            <pc:sldMk cId="2946173659" sldId="259"/>
            <ac:spMk id="16" creationId="{8EEC32B7-0A71-7181-CC17-9D0EA7487B7A}"/>
          </ac:spMkLst>
        </pc:spChg>
        <pc:spChg chg="del">
          <ac:chgData name="Alex de Beer" userId="62bc9c83-618c-4918-a69a-d4af0e70eebf" providerId="ADAL" clId="{4B0E4E54-4FF5-114A-914A-3D74979B90CA}" dt="2024-01-06T08:56:09.758" v="57" actId="478"/>
          <ac:spMkLst>
            <pc:docMk/>
            <pc:sldMk cId="2946173659" sldId="259"/>
            <ac:spMk id="17" creationId="{04C6B1CC-FEBC-5943-AF8E-AC282663F85E}"/>
          </ac:spMkLst>
        </pc:spChg>
        <pc:picChg chg="add mod">
          <ac:chgData name="Alex de Beer" userId="62bc9c83-618c-4918-a69a-d4af0e70eebf" providerId="ADAL" clId="{4B0E4E54-4FF5-114A-914A-3D74979B90CA}" dt="2024-01-06T08:56:23.927" v="63" actId="1076"/>
          <ac:picMkLst>
            <pc:docMk/>
            <pc:sldMk cId="2946173659" sldId="259"/>
            <ac:picMk id="3" creationId="{A3CF06DE-82E9-5514-A8C8-5A40DD97639B}"/>
          </ac:picMkLst>
        </pc:picChg>
        <pc:picChg chg="del">
          <ac:chgData name="Alex de Beer" userId="62bc9c83-618c-4918-a69a-d4af0e70eebf" providerId="ADAL" clId="{4B0E4E54-4FF5-114A-914A-3D74979B90CA}" dt="2024-01-06T08:56:05.199" v="55" actId="478"/>
          <ac:picMkLst>
            <pc:docMk/>
            <pc:sldMk cId="2946173659" sldId="259"/>
            <ac:picMk id="6" creationId="{4A4A222A-A53D-7934-58AE-6229ED42538E}"/>
          </ac:picMkLst>
        </pc:picChg>
        <pc:picChg chg="del">
          <ac:chgData name="Alex de Beer" userId="62bc9c83-618c-4918-a69a-d4af0e70eebf" providerId="ADAL" clId="{4B0E4E54-4FF5-114A-914A-3D74979B90CA}" dt="2024-01-06T08:56:09.758" v="57" actId="478"/>
          <ac:picMkLst>
            <pc:docMk/>
            <pc:sldMk cId="2946173659" sldId="259"/>
            <ac:picMk id="8" creationId="{B7430C85-F331-5772-BF9B-D73F4AEF532A}"/>
          </ac:picMkLst>
        </pc:picChg>
        <pc:picChg chg="del">
          <ac:chgData name="Alex de Beer" userId="62bc9c83-618c-4918-a69a-d4af0e70eebf" providerId="ADAL" clId="{4B0E4E54-4FF5-114A-914A-3D74979B90CA}" dt="2024-01-06T08:56:09.758" v="57" actId="478"/>
          <ac:picMkLst>
            <pc:docMk/>
            <pc:sldMk cId="2946173659" sldId="259"/>
            <ac:picMk id="9" creationId="{A4FDF748-E6CB-EE3C-3325-F0C66BE54DB2}"/>
          </ac:picMkLst>
        </pc:picChg>
        <pc:picChg chg="del">
          <ac:chgData name="Alex de Beer" userId="62bc9c83-618c-4918-a69a-d4af0e70eebf" providerId="ADAL" clId="{4B0E4E54-4FF5-114A-914A-3D74979B90CA}" dt="2024-01-06T08:56:09.758" v="57" actId="478"/>
          <ac:picMkLst>
            <pc:docMk/>
            <pc:sldMk cId="2946173659" sldId="259"/>
            <ac:picMk id="10" creationId="{98A231C6-1C20-5BF2-6D07-A756F28EA333}"/>
          </ac:picMkLst>
        </pc:picChg>
        <pc:picChg chg="del">
          <ac:chgData name="Alex de Beer" userId="62bc9c83-618c-4918-a69a-d4af0e70eebf" providerId="ADAL" clId="{4B0E4E54-4FF5-114A-914A-3D74979B90CA}" dt="2024-01-06T08:56:09.758" v="57" actId="478"/>
          <ac:picMkLst>
            <pc:docMk/>
            <pc:sldMk cId="2946173659" sldId="259"/>
            <ac:picMk id="11" creationId="{BA953201-BB36-2068-912A-00A81BA23C5E}"/>
          </ac:picMkLst>
        </pc:picChg>
        <pc:picChg chg="del">
          <ac:chgData name="Alex de Beer" userId="62bc9c83-618c-4918-a69a-d4af0e70eebf" providerId="ADAL" clId="{4B0E4E54-4FF5-114A-914A-3D74979B90CA}" dt="2024-01-06T08:56:09.758" v="57" actId="478"/>
          <ac:picMkLst>
            <pc:docMk/>
            <pc:sldMk cId="2946173659" sldId="259"/>
            <ac:picMk id="12" creationId="{9E139B4A-12D0-B3FF-A56E-D84DC60BC767}"/>
          </ac:picMkLst>
        </pc:picChg>
      </pc:sldChg>
      <pc:sldChg chg="addSp delSp modSp mod">
        <pc:chgData name="Alex de Beer" userId="62bc9c83-618c-4918-a69a-d4af0e70eebf" providerId="ADAL" clId="{4B0E4E54-4FF5-114A-914A-3D74979B90CA}" dt="2024-01-06T09:18:51.890" v="503" actId="478"/>
        <pc:sldMkLst>
          <pc:docMk/>
          <pc:sldMk cId="3066156474" sldId="261"/>
        </pc:sldMkLst>
        <pc:spChg chg="del">
          <ac:chgData name="Alex de Beer" userId="62bc9c83-618c-4918-a69a-d4af0e70eebf" providerId="ADAL" clId="{4B0E4E54-4FF5-114A-914A-3D74979B90CA}" dt="2024-01-06T09:00:12.049" v="248" actId="478"/>
          <ac:spMkLst>
            <pc:docMk/>
            <pc:sldMk cId="3066156474" sldId="261"/>
            <ac:spMk id="18" creationId="{135DDA9E-E208-27A0-8523-047B06F0D2AD}"/>
          </ac:spMkLst>
        </pc:spChg>
        <pc:picChg chg="add del mod">
          <ac:chgData name="Alex de Beer" userId="62bc9c83-618c-4918-a69a-d4af0e70eebf" providerId="ADAL" clId="{4B0E4E54-4FF5-114A-914A-3D74979B90CA}" dt="2024-01-06T09:18:51.890" v="503" actId="478"/>
          <ac:picMkLst>
            <pc:docMk/>
            <pc:sldMk cId="3066156474" sldId="261"/>
            <ac:picMk id="3" creationId="{AE7A7DEA-0030-3168-28FD-CF969CF26330}"/>
          </ac:picMkLst>
        </pc:picChg>
        <pc:picChg chg="add mod modCrop">
          <ac:chgData name="Alex de Beer" userId="62bc9c83-618c-4918-a69a-d4af0e70eebf" providerId="ADAL" clId="{4B0E4E54-4FF5-114A-914A-3D74979B90CA}" dt="2024-01-06T09:00:06.696" v="247" actId="1038"/>
          <ac:picMkLst>
            <pc:docMk/>
            <pc:sldMk cId="3066156474" sldId="261"/>
            <ac:picMk id="4" creationId="{F16F6E12-F3A0-40EC-5520-2BA7379DACFE}"/>
          </ac:picMkLst>
        </pc:picChg>
        <pc:picChg chg="add mod">
          <ac:chgData name="Alex de Beer" userId="62bc9c83-618c-4918-a69a-d4af0e70eebf" providerId="ADAL" clId="{4B0E4E54-4FF5-114A-914A-3D74979B90CA}" dt="2024-01-06T09:18:45.234" v="502" actId="167"/>
          <ac:picMkLst>
            <pc:docMk/>
            <pc:sldMk cId="3066156474" sldId="261"/>
            <ac:picMk id="5" creationId="{859B83B8-7F04-45B0-63A4-C1D24CA14A1F}"/>
          </ac:picMkLst>
        </pc:picChg>
        <pc:picChg chg="del">
          <ac:chgData name="Alex de Beer" userId="62bc9c83-618c-4918-a69a-d4af0e70eebf" providerId="ADAL" clId="{4B0E4E54-4FF5-114A-914A-3D74979B90CA}" dt="2024-01-06T08:59:18.022" v="165" actId="478"/>
          <ac:picMkLst>
            <pc:docMk/>
            <pc:sldMk cId="3066156474" sldId="261"/>
            <ac:picMk id="5" creationId="{8E88CAA4-5AA9-B893-7EEB-2A6542877DD6}"/>
          </ac:picMkLst>
        </pc:picChg>
        <pc:picChg chg="del">
          <ac:chgData name="Alex de Beer" userId="62bc9c83-618c-4918-a69a-d4af0e70eebf" providerId="ADAL" clId="{4B0E4E54-4FF5-114A-914A-3D74979B90CA}" dt="2024-01-06T08:59:23.422" v="167" actId="478"/>
          <ac:picMkLst>
            <pc:docMk/>
            <pc:sldMk cId="3066156474" sldId="261"/>
            <ac:picMk id="7" creationId="{19C69382-A388-959B-4638-00826CDEBDF4}"/>
          </ac:picMkLst>
        </pc:picChg>
      </pc:sldChg>
      <pc:sldChg chg="addSp delSp modSp mod">
        <pc:chgData name="Alex de Beer" userId="62bc9c83-618c-4918-a69a-d4af0e70eebf" providerId="ADAL" clId="{4B0E4E54-4FF5-114A-914A-3D74979B90CA}" dt="2024-01-06T09:19:21.752" v="512" actId="1035"/>
        <pc:sldMkLst>
          <pc:docMk/>
          <pc:sldMk cId="4029959847" sldId="262"/>
        </pc:sldMkLst>
        <pc:picChg chg="del">
          <ac:chgData name="Alex de Beer" userId="62bc9c83-618c-4918-a69a-d4af0e70eebf" providerId="ADAL" clId="{4B0E4E54-4FF5-114A-914A-3D74979B90CA}" dt="2024-01-06T09:00:28.210" v="249" actId="478"/>
          <ac:picMkLst>
            <pc:docMk/>
            <pc:sldMk cId="4029959847" sldId="262"/>
            <ac:picMk id="3" creationId="{067A03A8-281C-2C33-B0E9-7DBC85BFA9C1}"/>
          </ac:picMkLst>
        </pc:picChg>
        <pc:picChg chg="add mod">
          <ac:chgData name="Alex de Beer" userId="62bc9c83-618c-4918-a69a-d4af0e70eebf" providerId="ADAL" clId="{4B0E4E54-4FF5-114A-914A-3D74979B90CA}" dt="2024-01-06T09:19:19.042" v="509" actId="1035"/>
          <ac:picMkLst>
            <pc:docMk/>
            <pc:sldMk cId="4029959847" sldId="262"/>
            <ac:picMk id="3" creationId="{31F7DF90-96BC-A1A7-2915-EA056ED35EAE}"/>
          </ac:picMkLst>
        </pc:picChg>
        <pc:picChg chg="del">
          <ac:chgData name="Alex de Beer" userId="62bc9c83-618c-4918-a69a-d4af0e70eebf" providerId="ADAL" clId="{4B0E4E54-4FF5-114A-914A-3D74979B90CA}" dt="2024-01-06T09:00:29.321" v="250" actId="478"/>
          <ac:picMkLst>
            <pc:docMk/>
            <pc:sldMk cId="4029959847" sldId="262"/>
            <ac:picMk id="4" creationId="{A7D93038-A629-0836-4C9E-FDF40C626D86}"/>
          </ac:picMkLst>
        </pc:picChg>
        <pc:picChg chg="add del mod">
          <ac:chgData name="Alex de Beer" userId="62bc9c83-618c-4918-a69a-d4af0e70eebf" providerId="ADAL" clId="{4B0E4E54-4FF5-114A-914A-3D74979B90CA}" dt="2024-01-06T09:19:16.395" v="507" actId="478"/>
          <ac:picMkLst>
            <pc:docMk/>
            <pc:sldMk cId="4029959847" sldId="262"/>
            <ac:picMk id="5" creationId="{80CD24C7-524D-DC5E-17BF-D2AA2470CFBE}"/>
          </ac:picMkLst>
        </pc:picChg>
        <pc:picChg chg="del">
          <ac:chgData name="Alex de Beer" userId="62bc9c83-618c-4918-a69a-d4af0e70eebf" providerId="ADAL" clId="{4B0E4E54-4FF5-114A-914A-3D74979B90CA}" dt="2024-01-06T09:00:30.362" v="251" actId="478"/>
          <ac:picMkLst>
            <pc:docMk/>
            <pc:sldMk cId="4029959847" sldId="262"/>
            <ac:picMk id="8" creationId="{E3E20561-394E-4120-C77E-BD441BA45A24}"/>
          </ac:picMkLst>
        </pc:picChg>
        <pc:picChg chg="add mod modCrop">
          <ac:chgData name="Alex de Beer" userId="62bc9c83-618c-4918-a69a-d4af0e70eebf" providerId="ADAL" clId="{4B0E4E54-4FF5-114A-914A-3D74979B90CA}" dt="2024-01-06T09:19:21.752" v="512" actId="1035"/>
          <ac:picMkLst>
            <pc:docMk/>
            <pc:sldMk cId="4029959847" sldId="262"/>
            <ac:picMk id="9" creationId="{52BD5DCB-77FC-A3E5-C7F2-195C316A9A01}"/>
          </ac:picMkLst>
        </pc:picChg>
      </pc:sldChg>
      <pc:sldChg chg="addSp modSp add mod">
        <pc:chgData name="Alex de Beer" userId="62bc9c83-618c-4918-a69a-d4af0e70eebf" providerId="ADAL" clId="{4B0E4E54-4FF5-114A-914A-3D74979B90CA}" dt="2024-01-06T08:58:36.316" v="161" actId="1076"/>
        <pc:sldMkLst>
          <pc:docMk/>
          <pc:sldMk cId="2364536863" sldId="263"/>
        </pc:sldMkLst>
        <pc:picChg chg="add mod modCrop">
          <ac:chgData name="Alex de Beer" userId="62bc9c83-618c-4918-a69a-d4af0e70eebf" providerId="ADAL" clId="{4B0E4E54-4FF5-114A-914A-3D74979B90CA}" dt="2024-01-06T08:57:25.376" v="94" actId="732"/>
          <ac:picMkLst>
            <pc:docMk/>
            <pc:sldMk cId="2364536863" sldId="263"/>
            <ac:picMk id="2" creationId="{57B9F8AD-78BB-36EE-1507-342F5EBB656A}"/>
          </ac:picMkLst>
        </pc:picChg>
        <pc:picChg chg="add mod modCrop">
          <ac:chgData name="Alex de Beer" userId="62bc9c83-618c-4918-a69a-d4af0e70eebf" providerId="ADAL" clId="{4B0E4E54-4FF5-114A-914A-3D74979B90CA}" dt="2024-01-06T08:58:24.314" v="157" actId="1037"/>
          <ac:picMkLst>
            <pc:docMk/>
            <pc:sldMk cId="2364536863" sldId="263"/>
            <ac:picMk id="4" creationId="{83B623EA-18E6-58D7-A671-A48F6C131F91}"/>
          </ac:picMkLst>
        </pc:picChg>
        <pc:picChg chg="add mod">
          <ac:chgData name="Alex de Beer" userId="62bc9c83-618c-4918-a69a-d4af0e70eebf" providerId="ADAL" clId="{4B0E4E54-4FF5-114A-914A-3D74979B90CA}" dt="2024-01-06T08:58:36.316" v="161" actId="1076"/>
          <ac:picMkLst>
            <pc:docMk/>
            <pc:sldMk cId="2364536863" sldId="263"/>
            <ac:picMk id="5" creationId="{8ADFDBDF-36AD-6FE5-7DC3-BB7EEDFA56F8}"/>
          </ac:picMkLst>
        </pc:picChg>
      </pc:sldChg>
      <pc:sldChg chg="addSp delSp modSp add mod">
        <pc:chgData name="Alex de Beer" userId="62bc9c83-618c-4918-a69a-d4af0e70eebf" providerId="ADAL" clId="{4B0E4E54-4FF5-114A-914A-3D74979B90CA}" dt="2024-01-06T09:04:45.233" v="491" actId="1038"/>
        <pc:sldMkLst>
          <pc:docMk/>
          <pc:sldMk cId="1260815481" sldId="264"/>
        </pc:sldMkLst>
        <pc:spChg chg="del">
          <ac:chgData name="Alex de Beer" userId="62bc9c83-618c-4918-a69a-d4af0e70eebf" providerId="ADAL" clId="{4B0E4E54-4FF5-114A-914A-3D74979B90CA}" dt="2024-01-06T09:02:19.659" v="318" actId="478"/>
          <ac:spMkLst>
            <pc:docMk/>
            <pc:sldMk cId="1260815481" sldId="264"/>
            <ac:spMk id="6" creationId="{AB1B1592-77FB-A847-DA9A-04CCE4505801}"/>
          </ac:spMkLst>
        </pc:spChg>
        <pc:picChg chg="add mod">
          <ac:chgData name="Alex de Beer" userId="62bc9c83-618c-4918-a69a-d4af0e70eebf" providerId="ADAL" clId="{4B0E4E54-4FF5-114A-914A-3D74979B90CA}" dt="2024-01-06T09:01:58.831" v="313" actId="14100"/>
          <ac:picMkLst>
            <pc:docMk/>
            <pc:sldMk cId="1260815481" sldId="264"/>
            <ac:picMk id="3" creationId="{4C65663D-E618-C845-80A1-49C83CCC5AFD}"/>
          </ac:picMkLst>
        </pc:picChg>
        <pc:picChg chg="add mod modCrop">
          <ac:chgData name="Alex de Beer" userId="62bc9c83-618c-4918-a69a-d4af0e70eebf" providerId="ADAL" clId="{4B0E4E54-4FF5-114A-914A-3D74979B90CA}" dt="2024-01-06T09:02:55.653" v="374" actId="1037"/>
          <ac:picMkLst>
            <pc:docMk/>
            <pc:sldMk cId="1260815481" sldId="264"/>
            <ac:picMk id="4" creationId="{732BDCF5-D65E-C313-E9A4-6385EA377AA3}"/>
          </ac:picMkLst>
        </pc:picChg>
        <pc:picChg chg="del">
          <ac:chgData name="Alex de Beer" userId="62bc9c83-618c-4918-a69a-d4af0e70eebf" providerId="ADAL" clId="{4B0E4E54-4FF5-114A-914A-3D74979B90CA}" dt="2024-01-06T09:01:43.532" v="309" actId="478"/>
          <ac:picMkLst>
            <pc:docMk/>
            <pc:sldMk cId="1260815481" sldId="264"/>
            <ac:picMk id="5" creationId="{80CD24C7-524D-DC5E-17BF-D2AA2470CFBE}"/>
          </ac:picMkLst>
        </pc:picChg>
        <pc:picChg chg="add mod modCrop">
          <ac:chgData name="Alex de Beer" userId="62bc9c83-618c-4918-a69a-d4af0e70eebf" providerId="ADAL" clId="{4B0E4E54-4FF5-114A-914A-3D74979B90CA}" dt="2024-01-06T09:03:42.774" v="443" actId="1037"/>
          <ac:picMkLst>
            <pc:docMk/>
            <pc:sldMk cId="1260815481" sldId="264"/>
            <ac:picMk id="7" creationId="{E5166475-74B8-98EA-BF8B-21D020729E59}"/>
          </ac:picMkLst>
        </pc:picChg>
        <pc:picChg chg="add mod modCrop">
          <ac:chgData name="Alex de Beer" userId="62bc9c83-618c-4918-a69a-d4af0e70eebf" providerId="ADAL" clId="{4B0E4E54-4FF5-114A-914A-3D74979B90CA}" dt="2024-01-06T09:04:45.233" v="491" actId="1038"/>
          <ac:picMkLst>
            <pc:docMk/>
            <pc:sldMk cId="1260815481" sldId="264"/>
            <ac:picMk id="8" creationId="{4ABEAE4F-DFB7-200D-F12C-B348249DDE60}"/>
          </ac:picMkLst>
        </pc:picChg>
        <pc:picChg chg="del">
          <ac:chgData name="Alex de Beer" userId="62bc9c83-618c-4918-a69a-d4af0e70eebf" providerId="ADAL" clId="{4B0E4E54-4FF5-114A-914A-3D74979B90CA}" dt="2024-01-06T09:01:44.434" v="310" actId="478"/>
          <ac:picMkLst>
            <pc:docMk/>
            <pc:sldMk cId="1260815481" sldId="264"/>
            <ac:picMk id="9" creationId="{52BD5DCB-77FC-A3E5-C7F2-195C316A9A01}"/>
          </ac:picMkLst>
        </pc:picChg>
      </pc:sldChg>
      <pc:sldChg chg="addSp delSp modSp add mod">
        <pc:chgData name="Alex de Beer" userId="62bc9c83-618c-4918-a69a-d4af0e70eebf" providerId="ADAL" clId="{4B0E4E54-4FF5-114A-914A-3D74979B90CA}" dt="2024-02-08T21:14:08.365" v="526" actId="478"/>
        <pc:sldMkLst>
          <pc:docMk/>
          <pc:sldMk cId="2644506099" sldId="265"/>
        </pc:sldMkLst>
        <pc:picChg chg="add mod">
          <ac:chgData name="Alex de Beer" userId="62bc9c83-618c-4918-a69a-d4af0e70eebf" providerId="ADAL" clId="{4B0E4E54-4FF5-114A-914A-3D74979B90CA}" dt="2024-02-08T21:12:38.834" v="523" actId="1076"/>
          <ac:picMkLst>
            <pc:docMk/>
            <pc:sldMk cId="2644506099" sldId="265"/>
            <ac:picMk id="2" creationId="{C4DEB156-8235-07A1-2ECD-2EC319FC9E94}"/>
          </ac:picMkLst>
        </pc:picChg>
        <pc:picChg chg="del">
          <ac:chgData name="Alex de Beer" userId="62bc9c83-618c-4918-a69a-d4af0e70eebf" providerId="ADAL" clId="{4B0E4E54-4FF5-114A-914A-3D74979B90CA}" dt="2024-02-08T21:12:11.984" v="516" actId="478"/>
          <ac:picMkLst>
            <pc:docMk/>
            <pc:sldMk cId="2644506099" sldId="265"/>
            <ac:picMk id="4" creationId="{732BDCF5-D65E-C313-E9A4-6385EA377AA3}"/>
          </ac:picMkLst>
        </pc:picChg>
        <pc:picChg chg="del">
          <ac:chgData name="Alex de Beer" userId="62bc9c83-618c-4918-a69a-d4af0e70eebf" providerId="ADAL" clId="{4B0E4E54-4FF5-114A-914A-3D74979B90CA}" dt="2024-02-08T21:12:07.683" v="514" actId="478"/>
          <ac:picMkLst>
            <pc:docMk/>
            <pc:sldMk cId="2644506099" sldId="265"/>
            <ac:picMk id="5" creationId="{C50C0F6A-5699-1711-0CCF-03D24D706DD1}"/>
          </ac:picMkLst>
        </pc:picChg>
        <pc:picChg chg="add del mod">
          <ac:chgData name="Alex de Beer" userId="62bc9c83-618c-4918-a69a-d4af0e70eebf" providerId="ADAL" clId="{4B0E4E54-4FF5-114A-914A-3D74979B90CA}" dt="2024-02-08T21:14:08.365" v="526" actId="478"/>
          <ac:picMkLst>
            <pc:docMk/>
            <pc:sldMk cId="2644506099" sldId="265"/>
            <ac:picMk id="6" creationId="{768B7297-6537-C263-8F18-9A5437ABA1FF}"/>
          </ac:picMkLst>
        </pc:picChg>
        <pc:picChg chg="del">
          <ac:chgData name="Alex de Beer" userId="62bc9c83-618c-4918-a69a-d4af0e70eebf" providerId="ADAL" clId="{4B0E4E54-4FF5-114A-914A-3D74979B90CA}" dt="2024-02-08T21:12:11.984" v="516" actId="478"/>
          <ac:picMkLst>
            <pc:docMk/>
            <pc:sldMk cId="2644506099" sldId="265"/>
            <ac:picMk id="7" creationId="{E5166475-74B8-98EA-BF8B-21D020729E59}"/>
          </ac:picMkLst>
        </pc:picChg>
        <pc:picChg chg="del mod">
          <ac:chgData name="Alex de Beer" userId="62bc9c83-618c-4918-a69a-d4af0e70eebf" providerId="ADAL" clId="{4B0E4E54-4FF5-114A-914A-3D74979B90CA}" dt="2024-02-08T21:12:11.984" v="516" actId="478"/>
          <ac:picMkLst>
            <pc:docMk/>
            <pc:sldMk cId="2644506099" sldId="265"/>
            <ac:picMk id="8" creationId="{4ABEAE4F-DFB7-200D-F12C-B348249DDE60}"/>
          </ac:picMkLst>
        </pc:picChg>
        <pc:picChg chg="add mod">
          <ac:chgData name="Alex de Beer" userId="62bc9c83-618c-4918-a69a-d4af0e70eebf" providerId="ADAL" clId="{4B0E4E54-4FF5-114A-914A-3D74979B90CA}" dt="2024-02-08T21:14:06.798" v="525" actId="167"/>
          <ac:picMkLst>
            <pc:docMk/>
            <pc:sldMk cId="2644506099" sldId="265"/>
            <ac:picMk id="10" creationId="{970B6A4E-5EE3-7F0E-3B16-DE54E8B0CBFA}"/>
          </ac:picMkLst>
        </pc:picChg>
      </pc:sldChg>
    </pc:docChg>
  </pc:docChgLst>
  <pc:docChgLst>
    <pc:chgData name="Alex de Beer" userId="62bc9c83-618c-4918-a69a-d4af0e70eebf" providerId="ADAL" clId="{674907BB-71C4-0C4A-82EB-9C5F70FC5B9B}"/>
    <pc:docChg chg="undo custSel modSld">
      <pc:chgData name="Alex de Beer" userId="62bc9c83-618c-4918-a69a-d4af0e70eebf" providerId="ADAL" clId="{674907BB-71C4-0C4A-82EB-9C5F70FC5B9B}" dt="2024-01-20T20:36:13.603" v="55" actId="478"/>
      <pc:docMkLst>
        <pc:docMk/>
      </pc:docMkLst>
      <pc:sldChg chg="addSp delSp modSp mod">
        <pc:chgData name="Alex de Beer" userId="62bc9c83-618c-4918-a69a-d4af0e70eebf" providerId="ADAL" clId="{674907BB-71C4-0C4A-82EB-9C5F70FC5B9B}" dt="2024-01-20T20:32:00.399" v="3" actId="478"/>
        <pc:sldMkLst>
          <pc:docMk/>
          <pc:sldMk cId="2484631522" sldId="256"/>
        </pc:sldMkLst>
        <pc:picChg chg="add mod">
          <ac:chgData name="Alex de Beer" userId="62bc9c83-618c-4918-a69a-d4af0e70eebf" providerId="ADAL" clId="{674907BB-71C4-0C4A-82EB-9C5F70FC5B9B}" dt="2024-01-20T20:31:57.184" v="2" actId="167"/>
          <ac:picMkLst>
            <pc:docMk/>
            <pc:sldMk cId="2484631522" sldId="256"/>
            <ac:picMk id="3" creationId="{489BA681-BF4C-5791-2FC1-36D25DD6A810}"/>
          </ac:picMkLst>
        </pc:picChg>
        <pc:picChg chg="del">
          <ac:chgData name="Alex de Beer" userId="62bc9c83-618c-4918-a69a-d4af0e70eebf" providerId="ADAL" clId="{674907BB-71C4-0C4A-82EB-9C5F70FC5B9B}" dt="2024-01-20T20:32:00.399" v="3" actId="478"/>
          <ac:picMkLst>
            <pc:docMk/>
            <pc:sldMk cId="2484631522" sldId="256"/>
            <ac:picMk id="4" creationId="{E3B22B7F-026A-911B-A3F7-8939DDCA8221}"/>
          </ac:picMkLst>
        </pc:picChg>
      </pc:sldChg>
      <pc:sldChg chg="addSp delSp modSp mod">
        <pc:chgData name="Alex de Beer" userId="62bc9c83-618c-4918-a69a-d4af0e70eebf" providerId="ADAL" clId="{674907BB-71C4-0C4A-82EB-9C5F70FC5B9B}" dt="2024-01-20T20:32:19.543" v="10"/>
        <pc:sldMkLst>
          <pc:docMk/>
          <pc:sldMk cId="1325021698" sldId="257"/>
        </pc:sldMkLst>
        <pc:spChg chg="add del mod">
          <ac:chgData name="Alex de Beer" userId="62bc9c83-618c-4918-a69a-d4af0e70eebf" providerId="ADAL" clId="{674907BB-71C4-0C4A-82EB-9C5F70FC5B9B}" dt="2024-01-20T20:32:19.543" v="10"/>
          <ac:spMkLst>
            <pc:docMk/>
            <pc:sldMk cId="1325021698" sldId="257"/>
            <ac:spMk id="4" creationId="{31B010E8-00F6-1708-B04A-F2BEDB321EEB}"/>
          </ac:spMkLst>
        </pc:spChg>
        <pc:picChg chg="add mod">
          <ac:chgData name="Alex de Beer" userId="62bc9c83-618c-4918-a69a-d4af0e70eebf" providerId="ADAL" clId="{674907BB-71C4-0C4A-82EB-9C5F70FC5B9B}" dt="2024-01-20T20:32:11.147" v="6" actId="167"/>
          <ac:picMkLst>
            <pc:docMk/>
            <pc:sldMk cId="1325021698" sldId="257"/>
            <ac:picMk id="3" creationId="{4F1B211F-9945-6892-3F33-9B2D817AD9AB}"/>
          </ac:picMkLst>
        </pc:picChg>
        <pc:picChg chg="del">
          <ac:chgData name="Alex de Beer" userId="62bc9c83-618c-4918-a69a-d4af0e70eebf" providerId="ADAL" clId="{674907BB-71C4-0C4A-82EB-9C5F70FC5B9B}" dt="2024-01-20T20:32:12.124" v="7" actId="478"/>
          <ac:picMkLst>
            <pc:docMk/>
            <pc:sldMk cId="1325021698" sldId="257"/>
            <ac:picMk id="5" creationId="{82D9B692-A99D-FA48-E8F6-DB96FA2A7FCC}"/>
          </ac:picMkLst>
        </pc:picChg>
      </pc:sldChg>
      <pc:sldChg chg="addSp delSp modSp mod">
        <pc:chgData name="Alex de Beer" userId="62bc9c83-618c-4918-a69a-d4af0e70eebf" providerId="ADAL" clId="{674907BB-71C4-0C4A-82EB-9C5F70FC5B9B}" dt="2024-01-20T20:33:13.701" v="37" actId="1036"/>
        <pc:sldMkLst>
          <pc:docMk/>
          <pc:sldMk cId="646731269" sldId="258"/>
        </pc:sldMkLst>
        <pc:grpChg chg="add del">
          <ac:chgData name="Alex de Beer" userId="62bc9c83-618c-4918-a69a-d4af0e70eebf" providerId="ADAL" clId="{674907BB-71C4-0C4A-82EB-9C5F70FC5B9B}" dt="2024-01-20T20:32:57.021" v="18" actId="478"/>
          <ac:grpSpMkLst>
            <pc:docMk/>
            <pc:sldMk cId="646731269" sldId="258"/>
            <ac:grpSpMk id="7" creationId="{6024ECFE-DAF2-54BD-B540-EFD86D6606D7}"/>
          </ac:grpSpMkLst>
        </pc:grpChg>
        <pc:grpChg chg="del">
          <ac:chgData name="Alex de Beer" userId="62bc9c83-618c-4918-a69a-d4af0e70eebf" providerId="ADAL" clId="{674907BB-71C4-0C4A-82EB-9C5F70FC5B9B}" dt="2024-01-20T20:32:58.806" v="19" actId="478"/>
          <ac:grpSpMkLst>
            <pc:docMk/>
            <pc:sldMk cId="646731269" sldId="258"/>
            <ac:grpSpMk id="11" creationId="{D891492E-F567-DB86-6201-1931F6065189}"/>
          </ac:grpSpMkLst>
        </pc:grpChg>
        <pc:picChg chg="add del mod topLvl">
          <ac:chgData name="Alex de Beer" userId="62bc9c83-618c-4918-a69a-d4af0e70eebf" providerId="ADAL" clId="{674907BB-71C4-0C4A-82EB-9C5F70FC5B9B}" dt="2024-01-20T20:32:57.021" v="18" actId="478"/>
          <ac:picMkLst>
            <pc:docMk/>
            <pc:sldMk cId="646731269" sldId="258"/>
            <ac:picMk id="3" creationId="{F0349386-5515-0EA7-2D34-724223D976FC}"/>
          </ac:picMkLst>
        </pc:picChg>
        <pc:picChg chg="add mod">
          <ac:chgData name="Alex de Beer" userId="62bc9c83-618c-4918-a69a-d4af0e70eebf" providerId="ADAL" clId="{674907BB-71C4-0C4A-82EB-9C5F70FC5B9B}" dt="2024-01-20T20:32:47.913" v="15" actId="167"/>
          <ac:picMkLst>
            <pc:docMk/>
            <pc:sldMk cId="646731269" sldId="258"/>
            <ac:picMk id="4" creationId="{934B3605-9732-F050-1969-A48DC09C941F}"/>
          </ac:picMkLst>
        </pc:picChg>
        <pc:picChg chg="del mod topLvl">
          <ac:chgData name="Alex de Beer" userId="62bc9c83-618c-4918-a69a-d4af0e70eebf" providerId="ADAL" clId="{674907BB-71C4-0C4A-82EB-9C5F70FC5B9B}" dt="2024-01-20T20:33:06.997" v="22" actId="478"/>
          <ac:picMkLst>
            <pc:docMk/>
            <pc:sldMk cId="646731269" sldId="258"/>
            <ac:picMk id="5" creationId="{7D4AAE82-F9AF-8C9F-D90D-C558C28880CF}"/>
          </ac:picMkLst>
        </pc:picChg>
        <pc:picChg chg="del topLvl">
          <ac:chgData name="Alex de Beer" userId="62bc9c83-618c-4918-a69a-d4af0e70eebf" providerId="ADAL" clId="{674907BB-71C4-0C4A-82EB-9C5F70FC5B9B}" dt="2024-01-20T20:32:58.806" v="19" actId="478"/>
          <ac:picMkLst>
            <pc:docMk/>
            <pc:sldMk cId="646731269" sldId="258"/>
            <ac:picMk id="6" creationId="{70F5511D-90CD-AA93-3A84-D3DF458E3948}"/>
          </ac:picMkLst>
        </pc:picChg>
        <pc:picChg chg="del topLvl">
          <ac:chgData name="Alex de Beer" userId="62bc9c83-618c-4918-a69a-d4af0e70eebf" providerId="ADAL" clId="{674907BB-71C4-0C4A-82EB-9C5F70FC5B9B}" dt="2024-01-20T20:33:02.046" v="20" actId="478"/>
          <ac:picMkLst>
            <pc:docMk/>
            <pc:sldMk cId="646731269" sldId="258"/>
            <ac:picMk id="9" creationId="{1335B327-8453-8E5F-C707-737534D54C98}"/>
          </ac:picMkLst>
        </pc:picChg>
        <pc:picChg chg="add mod">
          <ac:chgData name="Alex de Beer" userId="62bc9c83-618c-4918-a69a-d4af0e70eebf" providerId="ADAL" clId="{674907BB-71C4-0C4A-82EB-9C5F70FC5B9B}" dt="2024-01-20T20:33:13.701" v="37" actId="1036"/>
          <ac:picMkLst>
            <pc:docMk/>
            <pc:sldMk cId="646731269" sldId="258"/>
            <ac:picMk id="10" creationId="{A9617D01-91F2-3645-AECE-63DEF7E6148C}"/>
          </ac:picMkLst>
        </pc:picChg>
      </pc:sldChg>
      <pc:sldChg chg="addSp delSp modSp mod">
        <pc:chgData name="Alex de Beer" userId="62bc9c83-618c-4918-a69a-d4af0e70eebf" providerId="ADAL" clId="{674907BB-71C4-0C4A-82EB-9C5F70FC5B9B}" dt="2024-01-20T20:35:21.671" v="50" actId="478"/>
        <pc:sldMkLst>
          <pc:docMk/>
          <pc:sldMk cId="3066156474" sldId="261"/>
        </pc:sldMkLst>
        <pc:picChg chg="add mod">
          <ac:chgData name="Alex de Beer" userId="62bc9c83-618c-4918-a69a-d4af0e70eebf" providerId="ADAL" clId="{674907BB-71C4-0C4A-82EB-9C5F70FC5B9B}" dt="2024-01-20T20:35:19.755" v="49" actId="167"/>
          <ac:picMkLst>
            <pc:docMk/>
            <pc:sldMk cId="3066156474" sldId="261"/>
            <ac:picMk id="3" creationId="{C3524015-6F62-E937-4CB0-7BFE95DEA5DA}"/>
          </ac:picMkLst>
        </pc:picChg>
        <pc:picChg chg="del">
          <ac:chgData name="Alex de Beer" userId="62bc9c83-618c-4918-a69a-d4af0e70eebf" providerId="ADAL" clId="{674907BB-71C4-0C4A-82EB-9C5F70FC5B9B}" dt="2024-01-20T20:35:21.671" v="50" actId="478"/>
          <ac:picMkLst>
            <pc:docMk/>
            <pc:sldMk cId="3066156474" sldId="261"/>
            <ac:picMk id="5" creationId="{859B83B8-7F04-45B0-63A4-C1D24CA14A1F}"/>
          </ac:picMkLst>
        </pc:picChg>
      </pc:sldChg>
      <pc:sldChg chg="addSp modSp mod">
        <pc:chgData name="Alex de Beer" userId="62bc9c83-618c-4918-a69a-d4af0e70eebf" providerId="ADAL" clId="{674907BB-71C4-0C4A-82EB-9C5F70FC5B9B}" dt="2024-01-20T20:35:47.293" v="52" actId="1076"/>
        <pc:sldMkLst>
          <pc:docMk/>
          <pc:sldMk cId="4029959847" sldId="262"/>
        </pc:sldMkLst>
        <pc:picChg chg="add mod">
          <ac:chgData name="Alex de Beer" userId="62bc9c83-618c-4918-a69a-d4af0e70eebf" providerId="ADAL" clId="{674907BB-71C4-0C4A-82EB-9C5F70FC5B9B}" dt="2024-01-20T20:35:47.293" v="52" actId="1076"/>
          <ac:picMkLst>
            <pc:docMk/>
            <pc:sldMk cId="4029959847" sldId="262"/>
            <ac:picMk id="4" creationId="{B05FEE1C-2CBD-ABF6-FA34-6B38F3955420}"/>
          </ac:picMkLst>
        </pc:picChg>
      </pc:sldChg>
      <pc:sldChg chg="addSp delSp modSp mod">
        <pc:chgData name="Alex de Beer" userId="62bc9c83-618c-4918-a69a-d4af0e70eebf" providerId="ADAL" clId="{674907BB-71C4-0C4A-82EB-9C5F70FC5B9B}" dt="2024-01-20T20:34:47.350" v="45" actId="478"/>
        <pc:sldMkLst>
          <pc:docMk/>
          <pc:sldMk cId="2364536863" sldId="263"/>
        </pc:sldMkLst>
        <pc:picChg chg="del mod">
          <ac:chgData name="Alex de Beer" userId="62bc9c83-618c-4918-a69a-d4af0e70eebf" providerId="ADAL" clId="{674907BB-71C4-0C4A-82EB-9C5F70FC5B9B}" dt="2024-01-20T20:34:47.350" v="45" actId="478"/>
          <ac:picMkLst>
            <pc:docMk/>
            <pc:sldMk cId="2364536863" sldId="263"/>
            <ac:picMk id="3" creationId="{A3CF06DE-82E9-5514-A8C8-5A40DD97639B}"/>
          </ac:picMkLst>
        </pc:picChg>
        <pc:picChg chg="add mod">
          <ac:chgData name="Alex de Beer" userId="62bc9c83-618c-4918-a69a-d4af0e70eebf" providerId="ADAL" clId="{674907BB-71C4-0C4A-82EB-9C5F70FC5B9B}" dt="2024-01-20T20:34:34.939" v="43" actId="167"/>
          <ac:picMkLst>
            <pc:docMk/>
            <pc:sldMk cId="2364536863" sldId="263"/>
            <ac:picMk id="7" creationId="{04B115F9-D514-A42A-083C-434BF98BB87D}"/>
          </ac:picMkLst>
        </pc:picChg>
      </pc:sldChg>
      <pc:sldChg chg="addSp delSp modSp mod">
        <pc:chgData name="Alex de Beer" userId="62bc9c83-618c-4918-a69a-d4af0e70eebf" providerId="ADAL" clId="{674907BB-71C4-0C4A-82EB-9C5F70FC5B9B}" dt="2024-01-20T20:36:13.603" v="55" actId="478"/>
        <pc:sldMkLst>
          <pc:docMk/>
          <pc:sldMk cId="1260815481" sldId="264"/>
        </pc:sldMkLst>
        <pc:picChg chg="del">
          <ac:chgData name="Alex de Beer" userId="62bc9c83-618c-4918-a69a-d4af0e70eebf" providerId="ADAL" clId="{674907BB-71C4-0C4A-82EB-9C5F70FC5B9B}" dt="2024-01-20T20:36:13.603" v="55" actId="478"/>
          <ac:picMkLst>
            <pc:docMk/>
            <pc:sldMk cId="1260815481" sldId="264"/>
            <ac:picMk id="3" creationId="{4C65663D-E618-C845-80A1-49C83CCC5AFD}"/>
          </ac:picMkLst>
        </pc:picChg>
        <pc:picChg chg="add mod">
          <ac:chgData name="Alex de Beer" userId="62bc9c83-618c-4918-a69a-d4af0e70eebf" providerId="ADAL" clId="{674907BB-71C4-0C4A-82EB-9C5F70FC5B9B}" dt="2024-01-20T20:36:12.035" v="54" actId="167"/>
          <ac:picMkLst>
            <pc:docMk/>
            <pc:sldMk cId="1260815481" sldId="264"/>
            <ac:picMk id="5" creationId="{C50C0F6A-5699-1711-0CCF-03D24D706D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B3F-2401-4094-F324-46C6F4889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DEFC3-3EFF-F537-BA03-42EBED46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D5CC-5236-B193-5BEB-B6CE55CB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51A3-428A-2C8F-5679-979E5CD6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A33C-1C55-ECF2-CEFB-DACC23EB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F6AF-2678-370F-4730-0EDA75FE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18AFA-1EFD-B396-BC3E-FAC9F7F6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BC6C-BAD0-A698-3201-53438206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9F53-8D0C-36A3-BB4C-FB380C90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E7BD0-BD3D-0FF5-EE80-24348CA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66B79-A05F-082B-2D10-FAF1632B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823F-CAED-783C-BD8A-22E26BD5F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EBAD-FFDD-2D76-A0AF-4F57A424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ADD2-03B7-2ECA-FBCB-881214FD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66AB-EB6B-B5D8-7801-C7CCE38E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14FD-5D4B-7646-14EB-9B4B7F6D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977A-712B-C991-3443-819072D2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0044-AE5D-3A43-99EC-AA6DD091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D411-96A2-9C14-664E-307CC51A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FA7-4193-0246-34E5-B238275B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924-D4BB-608D-C1B1-646E2863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6249-2622-1080-AD83-B7A3D418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0C3D-C136-2518-CFD1-EEE5B970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67FBE-5FA2-66E8-3996-B1E9CB64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0958-EC91-7B10-FB81-33FD38A7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0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62CB-DD46-1827-D1E0-34E1D9BA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E3CC-D5F8-6467-AA06-2A6EC15AD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F51F0-0D6F-639F-0E7B-D99F79D2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7E77-6AF6-63B3-C107-39C4A8D2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D4C6-6D53-DA16-0417-4BB2F710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4C68C-62F5-1F82-CAEB-772EA656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6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F888-EDC7-0DD7-4D6E-4659A654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84879-12F5-7A68-9F57-8145F5CF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52DD6-54E6-16CC-2AEF-D3470BC6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4F319-97F5-EF00-235C-A2503D0DC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286F8-1619-A3E6-816E-66AE0EA9B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94739-FACD-988C-BB4B-992CE295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7EB61-8BF3-E6D4-2B2F-6E50EC91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5B94B-1244-F24B-B7AF-DF12EB19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AF79-93AC-7160-56BD-D570CE22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47008-70CD-B525-BC56-E76F6C1B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5EA76-C1E0-6C8E-9BBE-BA06F48D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478CB-9A02-A80E-6BA7-50EC59A0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FFD83-70B4-5040-3AAE-4CD8C6B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3D54B-18B8-B490-ED72-59642448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4473A-9390-292C-DB63-AA403474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122B-188F-4D63-9D6A-462256DC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7CFD-3AE0-6C96-5251-42FFF923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4073A-B0AB-E3A2-6762-0320DB7BB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0827-9E27-8977-8B65-8BB82AEB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ACEB2-5574-9554-05F6-48069DEC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3D5DB-C79C-D663-92DD-32E7C27A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FFA4-FBD0-7C29-16F9-822677F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86C26-482F-15F5-4D75-B2F636040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1D3C-147B-74A4-B6C5-67CBC92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976FC-235B-70F7-66C3-F144995F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429F4-999C-4BAD-A1E7-61F128FE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DE86E-7972-3172-FCA4-E37F44E9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7E99C-F7CC-4DD1-6523-CA48C489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B05E-0A74-306B-6730-5D9C71BF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258F3-A092-752F-9D15-7F33056EC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BA5E-B539-C04F-A446-75F49E5752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5C7EF-3EAA-BB86-70C1-B0CEAA60E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8DF4-5D3F-76AD-DB6D-649B738D8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BA681-BF4C-5791-2FC1-36D25DD6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0335"/>
            <a:ext cx="7772400" cy="403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B4001-7793-E206-D88A-2E0A943CA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21" t="3026" b="8235"/>
          <a:stretch/>
        </p:blipFill>
        <p:spPr>
          <a:xfrm>
            <a:off x="9982200" y="2439250"/>
            <a:ext cx="644212" cy="19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3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B211F-9945-6892-3F33-9B2D817A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0335"/>
            <a:ext cx="7772400" cy="403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835AA-7580-9A7E-53E5-46CA15424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21" t="3026" b="8235"/>
          <a:stretch/>
        </p:blipFill>
        <p:spPr>
          <a:xfrm>
            <a:off x="9982200" y="2439250"/>
            <a:ext cx="644212" cy="19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2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617D01-91F2-3645-AECE-63DEF7E6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611406"/>
            <a:ext cx="45720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4B3605-9732-F050-1969-A48DC09C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036640"/>
            <a:ext cx="6858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91FB66-B8C4-83D5-0DC6-48F3B3B81B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21" t="3026" b="8235"/>
          <a:stretch/>
        </p:blipFill>
        <p:spPr>
          <a:xfrm>
            <a:off x="9569970" y="1994941"/>
            <a:ext cx="761848" cy="23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B115F9-D514-A42A-083C-434BF98B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3" y="330041"/>
            <a:ext cx="6886573" cy="61979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B9F8AD-78BB-36EE-1507-342F5EBB6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9" t="31271" r="49294" b="65472"/>
          <a:stretch/>
        </p:blipFill>
        <p:spPr>
          <a:xfrm>
            <a:off x="5034225" y="2268187"/>
            <a:ext cx="1895594" cy="201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623EA-18E6-58D7-A671-A48F6C131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4" t="63247" r="51619" b="33496"/>
          <a:stretch/>
        </p:blipFill>
        <p:spPr>
          <a:xfrm>
            <a:off x="4276343" y="4250028"/>
            <a:ext cx="2475572" cy="201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DFDBDF-36AD-6FE5-7DC3-BB7EEDFA5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4" t="63247" r="51619" b="33496"/>
          <a:stretch/>
        </p:blipFill>
        <p:spPr>
          <a:xfrm>
            <a:off x="4276343" y="6231869"/>
            <a:ext cx="2475572" cy="2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524015-6F62-E937-4CB0-7BFE95DE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7" y="2263140"/>
            <a:ext cx="7772400" cy="233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6F6E12-F3A0-40EC-5520-2BA7379DA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691" r="53465"/>
          <a:stretch/>
        </p:blipFill>
        <p:spPr>
          <a:xfrm>
            <a:off x="3929389" y="4377806"/>
            <a:ext cx="3616916" cy="2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7DF90-96BC-A1A7-2915-EA056ED3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23630"/>
            <a:ext cx="7772400" cy="23317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1B1592-77FB-A847-DA9A-04CCE4505801}"/>
              </a:ext>
            </a:extLst>
          </p:cNvPr>
          <p:cNvSpPr/>
          <p:nvPr/>
        </p:nvSpPr>
        <p:spPr>
          <a:xfrm>
            <a:off x="10215614" y="2223630"/>
            <a:ext cx="811442" cy="2410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D5DCB-77FC-A3E5-C7F2-195C316A9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45"/>
          <a:stretch/>
        </p:blipFill>
        <p:spPr>
          <a:xfrm>
            <a:off x="9959018" y="2363133"/>
            <a:ext cx="546190" cy="2154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FEE1C-2CBD-ABF6-FA34-6B38F3955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223630"/>
            <a:ext cx="7772400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C0F6A-5699-1711-0CCF-03D24D706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2BDCF5-D65E-C313-E9A4-6385EA377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27" r="50000" b="66140"/>
          <a:stretch/>
        </p:blipFill>
        <p:spPr>
          <a:xfrm>
            <a:off x="3194656" y="2093495"/>
            <a:ext cx="38100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66475-74B8-98EA-BF8B-21D020729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34" r="46935" b="34233"/>
          <a:stretch/>
        </p:blipFill>
        <p:spPr>
          <a:xfrm>
            <a:off x="3213744" y="4281714"/>
            <a:ext cx="4043548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BEAE4F-DFB7-200D-F12C-B348249DD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42" r="18561"/>
          <a:stretch/>
        </p:blipFill>
        <p:spPr>
          <a:xfrm>
            <a:off x="3184442" y="6469932"/>
            <a:ext cx="6205634" cy="3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1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0B6A4E-5EE3-7F0E-3B16-DE54E8B0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DEB156-8235-07A1-2ECD-2EC319FC9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21" t="3026" b="8235"/>
          <a:stretch/>
        </p:blipFill>
        <p:spPr>
          <a:xfrm>
            <a:off x="8382000" y="2286000"/>
            <a:ext cx="7439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 Beer</dc:creator>
  <cp:lastModifiedBy>Alex de Beer</cp:lastModifiedBy>
  <cp:revision>1</cp:revision>
  <dcterms:created xsi:type="dcterms:W3CDTF">2023-12-27T01:23:36Z</dcterms:created>
  <dcterms:modified xsi:type="dcterms:W3CDTF">2024-02-08T21:14:13Z</dcterms:modified>
</cp:coreProperties>
</file>