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3063CCC-6C45-4E7F-9C41-C01670604679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Dataset: Satelite collects data
Filter: Filter and refilter</a:t>
            </a:r>
          </a:p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Plots: too many data, hard to visualize to find patterns, outliers, …</a:t>
            </a:r>
          </a:p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Javascript/D3: offers many ways to present data but limitations, like A3, long loading times for plotting, issuer: gain performance</a:t>
            </a:r>
          </a:p>
        </p:txBody>
      </p:sp>
      <p:sp>
        <p:nvSpPr>
          <p:cNvPr id="107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54B519A-51F8-41A0-9281-118E8DFD5F3F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7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Dataset: Satelite collects data
Filter: Filter and refilter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Plots: too many data, hard to visualize to find patterns, outliers, …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Javascript/D3: offers many ways to present data but limitations, like A3, long loading times for plotting, issuer: gain performance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82BC549-3A33-46C4-BBA9-6023773DBF74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8</a:t>
            </a:fld>
            <a:endParaRPr lang="en-GB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Dataset: Satelite collects data
Filter: Filter and refilter</a:t>
            </a:r>
          </a:p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Plots: too many data, hard to visualize to find patterns, outliers, …</a:t>
            </a:r>
          </a:p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Javascript/D3: offers many ways to present data but limitations, like A3, long loading times for plotting, issuer: gain performance</a:t>
            </a:r>
          </a:p>
        </p:txBody>
      </p:sp>
      <p:sp>
        <p:nvSpPr>
          <p:cNvPr id="111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6C6DA3D0-60FC-41E8-8257-3D671A108C2E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Grafik 3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Grafik 75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25/01/18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AE038AE-2B90-4629-8A4B-532179BB9B6D}" type="slidenum"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Образец заголовка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LevelОбразец текста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Второй уровень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Третий уровень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Четвертый уровень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Пятый уровень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25/01/18</a:t>
            </a:r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6A9E28F-05BB-4342-BEC5-5C0B3AE518A2}" type="slidenum">
              <a:rPr lang="en-GB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lab.cs.univie.ac.at/~a1368965/impl/index.html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-1069200" y="1872000"/>
            <a:ext cx="1432008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5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Visualizing 1 billion stars 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-906840" y="1399320"/>
            <a:ext cx="1432008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4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Thank you for your attention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Approach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2629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Analyze Big Picture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Scatterplotmatrix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Correlations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Patternrecognition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Overview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2629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Scatterplot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Correlations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Distribution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PCA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8" name="Grafik 87"/>
          <p:cNvPicPr/>
          <p:nvPr/>
        </p:nvPicPr>
        <p:blipFill>
          <a:blip r:embed="rId2"/>
          <a:stretch/>
        </p:blipFill>
        <p:spPr>
          <a:xfrm>
            <a:off x="6089400" y="1080000"/>
            <a:ext cx="5574600" cy="540000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PCA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838080" y="2629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Prefiltering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Minimize dataset with PCA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 Dimstiller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289624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PCA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00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Dimstiller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93" name="Grafik 92"/>
          <p:cNvPicPr/>
          <p:nvPr/>
        </p:nvPicPr>
        <p:blipFill>
          <a:blip r:embed="rId2"/>
          <a:stretch/>
        </p:blipFill>
        <p:spPr>
          <a:xfrm>
            <a:off x="6394173" y="2875681"/>
            <a:ext cx="4597482" cy="3617279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  <p:pic>
        <p:nvPicPr>
          <p:cNvPr id="94" name="Grafik 93"/>
          <p:cNvPicPr/>
          <p:nvPr/>
        </p:nvPicPr>
        <p:blipFill>
          <a:blip r:embed="rId3"/>
          <a:stretch/>
        </p:blipFill>
        <p:spPr>
          <a:xfrm>
            <a:off x="360000" y="2875680"/>
            <a:ext cx="5510520" cy="3532320"/>
          </a:xfrm>
          <a:prstGeom prst="rect">
            <a:avLst/>
          </a:prstGeom>
          <a:ln>
            <a:noFill/>
          </a:ln>
          <a:effectLst>
            <a:outerShdw dist="101823" dir="2700000">
              <a:srgbClr val="808080"/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Live Presentation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26298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  <a:hlinkClick r:id="rId2"/>
              </a:rPr>
              <a:t>http://wwwlab.cs.univie.ac.at/~a1368965/impl/index.html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Challenges and Problems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2160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Dataset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Filter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Plots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Javascript / D3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Performance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2160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2" name="Grafik 101"/>
          <p:cNvPicPr/>
          <p:nvPr/>
        </p:nvPicPr>
        <p:blipFill>
          <a:blip r:embed="rId3"/>
          <a:stretch/>
        </p:blipFill>
        <p:spPr>
          <a:xfrm>
            <a:off x="1349280" y="-50040"/>
            <a:ext cx="9090720" cy="681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5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Optimization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838080" y="2160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3D Plot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Performance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indent="-685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4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ankGothic Lt BT"/>
              </a:rPr>
              <a:t>PCA Implementation</a:t>
            </a: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0</TotalTime>
  <Words>96</Words>
  <Application>Microsoft Office PowerPoint</Application>
  <PresentationFormat>Breitbild</PresentationFormat>
  <Paragraphs>57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20" baseType="lpstr">
      <vt:lpstr>Arial</vt:lpstr>
      <vt:lpstr>BankGothic Lt BT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Automative Security</dc:title>
  <dc:subject/>
  <dc:creator>Аксинья Токарева</dc:creator>
  <dc:description/>
  <cp:lastModifiedBy>Benjamin</cp:lastModifiedBy>
  <cp:revision>94</cp:revision>
  <dcterms:created xsi:type="dcterms:W3CDTF">2017-11-22T23:16:04Z</dcterms:created>
  <dcterms:modified xsi:type="dcterms:W3CDTF">2018-01-28T10:49:15Z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14</vt:i4>
  </property>
</Properties>
</file>