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9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7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5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3063CCC-6C45-4E7F-9C41-C01670604679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Dataset: Satelite collects data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Filter: Filter and refilter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Plots: too many data, hard to visualize to find patterns, outliers, …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Javascript/D3: offers many ways to present data but limitations, like A3, long loading times for plotting, issuer: gain performance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54B519A-51F8-41A0-9281-118E8DFD5F3F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Dataset: Satelite collects data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Filter: Filter and refilter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Plots: too many data, hard to visualize to find patterns, outliers, …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Javascript/D3: offers many ways to present data but limitations, like A3, long loading times for plotting, issuer: gain performance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82BC549-3A33-46C4-BBA9-6023773DBF74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Dataset: Satelite collects data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Filter: Filter and refilter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Plots: too many data, hard to visualize to find patterns, outliers, …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Javascript/D3: offers many ways to present data but limitations, like A3, long loading times for plotting, issuer: gain performance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C6DA3D0-60FC-41E8-8257-3D671A108C2E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Образец заголовка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25/01/18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AE038AE-2B90-4629-8A4B-532179BB9B6D}" type="slidenum"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Образец заголовка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LevelОбразец текста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Второй уровень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Третий уровень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Четвертый уровень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Пятый уровень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25/01/18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6A9E28F-05BB-4342-BEC5-5C0B3AE518A2}" type="slidenum"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://wwwlab.cs.univie.ac.at/~a1368965/impl/index.html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-1069200" y="1872000"/>
            <a:ext cx="1432008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de-DE" sz="5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Visualizing 1 billion stars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-906840" y="1399320"/>
            <a:ext cx="1432008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de-DE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Thank you for your attention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Approach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2629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 </a:t>
            </a:r>
            <a:r>
              <a:rPr b="0" lang="de-DE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Analyze Big Picture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 </a:t>
            </a:r>
            <a:r>
              <a:rPr b="0" lang="de-DE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Scatterplotmatrix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 </a:t>
            </a:r>
            <a:r>
              <a:rPr b="0" lang="de-DE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Correlations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 </a:t>
            </a:r>
            <a:r>
              <a:rPr b="0" lang="de-DE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Patternrecognition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Overview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2629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 </a:t>
            </a:r>
            <a:r>
              <a:rPr b="0" lang="de-DE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Scatterplot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 </a:t>
            </a:r>
            <a:r>
              <a:rPr b="0" lang="de-DE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Correlations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 </a:t>
            </a:r>
            <a:r>
              <a:rPr b="0" lang="de-DE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Distribution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 </a:t>
            </a:r>
            <a:r>
              <a:rPr b="0" lang="de-DE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PCA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6089400" y="1080000"/>
            <a:ext cx="5574600" cy="540000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PCA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2629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 </a:t>
            </a:r>
            <a:r>
              <a:rPr b="0" lang="de-DE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Prefiltering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 </a:t>
            </a:r>
            <a:r>
              <a:rPr b="0" lang="de-DE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Minimize dataset with PCA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 </a:t>
            </a:r>
            <a:r>
              <a:rPr b="0" lang="de-DE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Dimstiller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PCA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8000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Reduce:PCA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6192000" y="140040"/>
            <a:ext cx="5688000" cy="561996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360000" y="2875680"/>
            <a:ext cx="5510520" cy="353232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  <p:sp>
        <p:nvSpPr>
          <p:cNvPr id="95" name="TextShape 3"/>
          <p:cNvSpPr txBox="1"/>
          <p:nvPr/>
        </p:nvSpPr>
        <p:spPr>
          <a:xfrm>
            <a:off x="6480000" y="5976000"/>
            <a:ext cx="5544000" cy="864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Collect:Pearson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Live Presentation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38080" y="2629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  <a:hlinkClick r:id="rId1"/>
              </a:rPr>
              <a:t>http://wwwlab.cs.univie.ac.at/~a1368965/impl/index.html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Challenges and Problems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38080" y="21600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Dataset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Filter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Plots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Javascript / D3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Performance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38080" y="21600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349280" y="-50040"/>
            <a:ext cx="9090720" cy="681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Optimization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838080" y="21600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3D Plot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Performance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PCA Implementation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9</TotalTime>
  <Application>LibreOffice/5.1.6.2$Linux_X86_64 LibreOffice_project/10m0$Build-2</Application>
  <Words>159</Words>
  <Paragraphs>59</Paragraphs>
  <Company>Hewlett-Packard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2017-11-22T23:16:04Z</dcterms:created>
  <dc:creator>Аксинья Токарева</dc:creator>
  <dc:description/>
  <dc:language>en-GB</dc:language>
  <cp:lastModifiedBy/>
  <dcterms:modified xsi:type="dcterms:W3CDTF">2018-01-25T19:07:41Z</dcterms:modified>
  <cp:revision>92</cp:revision>
  <dc:subject/>
  <dc:title>Automative Security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6</vt:i4>
  </property>
  <property fmtid="{D5CDD505-2E9C-101B-9397-08002B2CF9AE}" pid="9" name="PresentationFormat">
    <vt:lpwstr>Breitbild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14</vt:i4>
  </property>
</Properties>
</file>