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3063CCC-6C45-4E7F-9C41-C0167060467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54B519A-51F8-41A0-9281-118E8DFD5F3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2BC549-3A33-46C4-BBA9-6023773DBF74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6DA3D0-60FC-41E8-8257-3D671A108C2E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E038AE-2B90-4629-8A4B-532179BB9B6D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A9E28F-05BB-4342-BEC5-5C0B3AE518A2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lab.cs.univie.ac.at/~a1368965/impl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1069200" y="187200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5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Visualizing 1 billion stars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906840" y="139932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Thank you for your attention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Approach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Analyze Big Picture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Scatterplotmatrix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Correlations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Patternrecognition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Overview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Scatterplot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Correlations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Distribution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PCA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BC7E0D-9ED2-4316-B3ED-8A350FEE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8" y="1690200"/>
            <a:ext cx="5199211" cy="5058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47808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Prefiltering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Reduce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dimension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of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28962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0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6394173" y="2875681"/>
            <a:ext cx="4597482" cy="3617279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360000" y="2875680"/>
            <a:ext cx="5510520" cy="3532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Live Presentation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  <a:hlinkClick r:id="rId2"/>
              </a:rPr>
              <a:t>http://wwwlab.cs.univie.ac.at/~a1368965/impl/index.html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Challenges and Problems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Filter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Plots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Javascript / D3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1349280" y="-50040"/>
            <a:ext cx="9090720" cy="68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Optimization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3D 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 Implementation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0</TotalTime>
  <Words>96</Words>
  <Application>Microsoft Office PowerPoint</Application>
  <PresentationFormat>Breitbild</PresentationFormat>
  <Paragraphs>57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BankGothic Lt BT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Automative Security</dc:title>
  <dc:subject/>
  <dc:creator>Аксинья Токарева</dc:creator>
  <dc:description/>
  <cp:lastModifiedBy>Benjamin</cp:lastModifiedBy>
  <cp:revision>96</cp:revision>
  <dcterms:created xsi:type="dcterms:W3CDTF">2017-11-22T23:16:04Z</dcterms:created>
  <dcterms:modified xsi:type="dcterms:W3CDTF">2018-01-29T09:46:42Z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