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3063CCC-6C45-4E7F-9C41-C01670604679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Dataset: Satelite collects data
Filter: Filter and refilter</a:t>
            </a:r>
          </a:p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Plots: too many data, hard to visualize to find patterns, outliers, …</a:t>
            </a:r>
          </a:p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Javascript/D3: offers many ways to present data but limitations, like A3, long loading times for plotting, issuer: gain performance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54B519A-51F8-41A0-9281-118E8DFD5F3F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Dataset: Satelite collects data
Filter: Filter and refilter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Plots: too many data, hard to visualize to find patterns, outliers, …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Javascript/D3: offers many ways to present data but limitations, like A3, long loading times for plotting, issuer: gain performance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82BC549-3A33-46C4-BBA9-6023773DBF74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Dataset: Satelite collects data
Filter: Filter and refilter</a:t>
            </a:r>
          </a:p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Plots: too many data, hard to visualize to find patterns, outliers, …</a:t>
            </a:r>
          </a:p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Javascript/D3: offers many ways to present data but limitations, like A3, long loading times for plotting, issuer: gain performance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6DA3D0-60FC-41E8-8257-3D671A108C2E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25/01/18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AE038AE-2B90-4629-8A4B-532179BB9B6D}" type="slidenum"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LevelОбразец текста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25/01/18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6A9E28F-05BB-4342-BEC5-5C0B3AE518A2}" type="slidenum"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lab.cs.univie.ac.at/~a1368965/impl/index.html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-1069200" y="1872000"/>
            <a:ext cx="1432008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5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Visualizing 1 billion stars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-906840" y="1399320"/>
            <a:ext cx="1432008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Thank you for your attention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Approach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262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lang="de-DE" sz="4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Analyze</a:t>
            </a:r>
            <a:r>
              <a:rPr lang="de-DE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Big Picture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lang="de-DE" sz="4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Scatterplotmatrix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lang="de-DE" sz="4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Correlations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Pattern recognition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Overview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262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Scatterplot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Correlations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Distribution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PCA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0BC7E0D-9ED2-4316-B3ED-8A350FEE3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58" y="1690200"/>
            <a:ext cx="5199211" cy="5058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47808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PCA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262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lang="de-DE" sz="4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Prefiltering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lang="de-DE" sz="4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Reduce</a:t>
            </a:r>
            <a:r>
              <a:rPr lang="de-DE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lang="de-DE" sz="4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dimension</a:t>
            </a:r>
            <a:r>
              <a:rPr lang="de-DE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lang="de-DE" sz="4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of</a:t>
            </a:r>
            <a:r>
              <a:rPr lang="de-DE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lang="de-DE" sz="4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dataset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</a:t>
            </a:r>
            <a:r>
              <a:rPr lang="de-DE" sz="4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Dimstiller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289624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PCA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00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Dimstiller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Grafik 92"/>
          <p:cNvPicPr/>
          <p:nvPr/>
        </p:nvPicPr>
        <p:blipFill>
          <a:blip r:embed="rId2"/>
          <a:stretch/>
        </p:blipFill>
        <p:spPr>
          <a:xfrm>
            <a:off x="6394173" y="2875681"/>
            <a:ext cx="4597482" cy="3617279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94" name="Grafik 93"/>
          <p:cNvPicPr/>
          <p:nvPr/>
        </p:nvPicPr>
        <p:blipFill>
          <a:blip r:embed="rId3"/>
          <a:stretch/>
        </p:blipFill>
        <p:spPr>
          <a:xfrm>
            <a:off x="360000" y="2875680"/>
            <a:ext cx="5510520" cy="35323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Live Presentation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262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  <a:hlinkClick r:id="rId2"/>
              </a:rPr>
              <a:t>http://wwwlab.cs.univie.ac.at/~a1368965/impl/index.html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Challenges and Problems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2160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Dataset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Filter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Plots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Javascript / D3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Performance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2160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Grafik 101"/>
          <p:cNvPicPr/>
          <p:nvPr/>
        </p:nvPicPr>
        <p:blipFill>
          <a:blip r:embed="rId3"/>
          <a:stretch/>
        </p:blipFill>
        <p:spPr>
          <a:xfrm>
            <a:off x="1349280" y="-50040"/>
            <a:ext cx="9090720" cy="681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Optimization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2160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3D Plot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Performance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PCA Implementation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0</TotalTime>
  <Words>97</Words>
  <Application>Microsoft Office PowerPoint</Application>
  <PresentationFormat>Breitbild</PresentationFormat>
  <Paragraphs>57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Arial</vt:lpstr>
      <vt:lpstr>BankGothic Lt BT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Automative Security</dc:title>
  <dc:subject/>
  <dc:creator>Аксинья Токарева</dc:creator>
  <dc:description/>
  <cp:lastModifiedBy>Benjamin</cp:lastModifiedBy>
  <cp:revision>97</cp:revision>
  <dcterms:created xsi:type="dcterms:W3CDTF">2017-11-22T23:16:04Z</dcterms:created>
  <dcterms:modified xsi:type="dcterms:W3CDTF">2018-01-29T10:36:32Z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