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0C263A-6EB1-4085-84DA-BD6D9F8E77F2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53D675-AC38-4E2D-9E6B-39CFBA3EF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Αλέξανδρος Γιαννούλης- 03115199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 fontScale="92500"/>
          </a:bodyPr>
          <a:lstStyle/>
          <a:p>
            <a:r>
              <a:rPr lang="el-GR" dirty="0" smtClean="0"/>
              <a:t>Σύντομη π</a:t>
            </a:r>
            <a:r>
              <a:rPr lang="el-GR" dirty="0" smtClean="0"/>
              <a:t>αρουσίαση για το μάθημα Διαδίκτυο και Εφαρμογές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096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Απάντηση στήν </a:t>
            </a:r>
            <a:r>
              <a:rPr lang="el-GR" dirty="0" smtClean="0"/>
              <a:t>2ή </a:t>
            </a:r>
            <a:r>
              <a:rPr lang="el-GR" dirty="0" smtClean="0"/>
              <a:t>λειτουργία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187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alex\Desktop\Appathon\front-end\fron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886200"/>
            <a:ext cx="4648200" cy="14518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Απάντηση στην 3ή </a:t>
            </a:r>
            <a:r>
              <a:rPr lang="el-GR" dirty="0" smtClean="0"/>
              <a:t>λειτουργία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187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alex\Desktop\Appathon\front-end\front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343400"/>
            <a:ext cx="4870450" cy="1005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Ευχαριστώ πολύ!</a:t>
            </a:r>
            <a:endParaRPr lang="en-US" dirty="0"/>
          </a:p>
        </p:txBody>
      </p:sp>
      <p:pic>
        <p:nvPicPr>
          <p:cNvPr id="4" name="Content Placeholder 3" descr="Thats_all_folks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6654" y="1219200"/>
            <a:ext cx="6550691" cy="4937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εφαρμογής </a:t>
            </a:r>
            <a:r>
              <a:rPr lang="en-US" dirty="0" err="1" smtClean="0"/>
              <a:t>alex_app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Back-end:</a:t>
            </a:r>
            <a:r>
              <a:rPr lang="el-GR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Nodemon</a:t>
            </a:r>
            <a:r>
              <a:rPr lang="en-US" dirty="0" smtClean="0"/>
              <a:t> </a:t>
            </a:r>
            <a:r>
              <a:rPr lang="el-GR" dirty="0" smtClean="0"/>
              <a:t>για αυτοπατοποίηση</a:t>
            </a:r>
          </a:p>
          <a:p>
            <a:pPr lvl="1"/>
            <a:r>
              <a:rPr lang="en-US" dirty="0" smtClean="0"/>
              <a:t>Express </a:t>
            </a:r>
            <a:r>
              <a:rPr lang="el-GR" dirty="0" smtClean="0"/>
              <a:t>για </a:t>
            </a:r>
            <a:r>
              <a:rPr lang="el-GR" dirty="0" smtClean="0"/>
              <a:t> </a:t>
            </a:r>
            <a:r>
              <a:rPr lang="el-GR" dirty="0" smtClean="0"/>
              <a:t>την υλοποίηση του </a:t>
            </a:r>
            <a:r>
              <a:rPr lang="en-US" dirty="0" smtClean="0"/>
              <a:t>restful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l-GR" dirty="0" smtClean="0"/>
              <a:t>για τα </a:t>
            </a:r>
            <a:r>
              <a:rPr lang="en-US" dirty="0" smtClean="0"/>
              <a:t>requests </a:t>
            </a:r>
            <a:r>
              <a:rPr lang="el-GR" dirty="0" smtClean="0"/>
              <a:t>στα </a:t>
            </a:r>
            <a:r>
              <a:rPr lang="en-US" dirty="0" smtClean="0"/>
              <a:t>endpoints.</a:t>
            </a:r>
            <a:endParaRPr lang="el-GR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Cli</a:t>
            </a:r>
            <a:r>
              <a:rPr lang="en-US" dirty="0" smtClean="0"/>
              <a:t>-client:</a:t>
            </a:r>
            <a:r>
              <a:rPr lang="el-GR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Commander </a:t>
            </a:r>
            <a:r>
              <a:rPr lang="el-GR" dirty="0" smtClean="0"/>
              <a:t>για την υλοποίηση του </a:t>
            </a:r>
            <a:r>
              <a:rPr lang="en-US" dirty="0" err="1" smtClean="0"/>
              <a:t>cli</a:t>
            </a:r>
            <a:endParaRPr lang="en-US" dirty="0" smtClean="0"/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l-GR" dirty="0" smtClean="0"/>
              <a:t>για τα </a:t>
            </a:r>
            <a:r>
              <a:rPr lang="en-US" dirty="0" smtClean="0"/>
              <a:t>requests </a:t>
            </a:r>
            <a:r>
              <a:rPr lang="el-GR" dirty="0" smtClean="0"/>
              <a:t>στα </a:t>
            </a:r>
            <a:r>
              <a:rPr lang="en-US" dirty="0" smtClean="0"/>
              <a:t>endpoints.</a:t>
            </a:r>
          </a:p>
          <a:p>
            <a:pPr>
              <a:buNone/>
            </a:pPr>
            <a:r>
              <a:rPr lang="en-US" dirty="0" smtClean="0"/>
              <a:t>Front-end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-html-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l-GR" dirty="0" smtClean="0"/>
              <a:t>για την υλοποίηση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Readme.md: </a:t>
            </a:r>
            <a:r>
              <a:rPr lang="el-GR" dirty="0" smtClean="0"/>
              <a:t>προετοιμασία εφαρμογής</a:t>
            </a:r>
            <a:endParaRPr lang="en-US" dirty="0"/>
          </a:p>
        </p:txBody>
      </p:sp>
      <p:pic>
        <p:nvPicPr>
          <p:cNvPr id="4" name="Content Placeholder 3" descr="read_m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38218" y="1219200"/>
            <a:ext cx="6267563" cy="49371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 application </a:t>
            </a:r>
            <a:endParaRPr lang="en-US" dirty="0"/>
          </a:p>
        </p:txBody>
      </p:sp>
      <p:pic>
        <p:nvPicPr>
          <p:cNvPr id="4" name="Content Placeholder 3" descr="cli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31514"/>
            <a:ext cx="8229600" cy="35124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 : </a:t>
            </a:r>
            <a:r>
              <a:rPr lang="el-GR" dirty="0" smtClean="0"/>
              <a:t>Πρώτη λειτουργία</a:t>
            </a:r>
            <a:endParaRPr lang="en-US" dirty="0"/>
          </a:p>
        </p:txBody>
      </p:sp>
      <p:pic>
        <p:nvPicPr>
          <p:cNvPr id="4" name="Content Placeholder 3" descr="cli_ex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7332" y="1219200"/>
            <a:ext cx="6309335" cy="4937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: </a:t>
            </a:r>
            <a:r>
              <a:rPr lang="el-GR" dirty="0" smtClean="0"/>
              <a:t>Δεύτερη λειτουγία</a:t>
            </a:r>
            <a:endParaRPr lang="en-US" dirty="0"/>
          </a:p>
        </p:txBody>
      </p:sp>
      <p:pic>
        <p:nvPicPr>
          <p:cNvPr id="4" name="Content Placeholder 3" descr="cli_ex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:</a:t>
            </a:r>
            <a:r>
              <a:rPr lang="el-GR" dirty="0" smtClean="0"/>
              <a:t>Τρίτη λειτουργία</a:t>
            </a:r>
            <a:endParaRPr lang="en-US" dirty="0"/>
          </a:p>
        </p:txBody>
      </p:sp>
      <p:pic>
        <p:nvPicPr>
          <p:cNvPr id="4" name="Content Placeholder 3" descr="cli_ex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5806" y="1219200"/>
            <a:ext cx="5992388" cy="49371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-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187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Απάντηση στήν 1ή λειτουργία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3187"/>
            <a:ext cx="8229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lex\Desktop\Appathon\front-end\fron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91000"/>
            <a:ext cx="3962400" cy="1066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191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Απάντηση στο διπλανό </a:t>
            </a:r>
            <a:r>
              <a:rPr lang="en-US" dirty="0" smtClean="0"/>
              <a:t>input </a:t>
            </a:r>
            <a:r>
              <a:rPr lang="el-GR" dirty="0" smtClean="0"/>
              <a:t>απο το</a:t>
            </a:r>
            <a:r>
              <a:rPr lang="en-US" dirty="0" smtClean="0"/>
              <a:t> front-end</a:t>
            </a:r>
            <a:r>
              <a:rPr lang="el-GR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102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Αλέξανδρος Γιαννούλης- 03115199</vt:lpstr>
      <vt:lpstr>Δημιουργία εφαρμογής alex_app</vt:lpstr>
      <vt:lpstr>Readme.md: προετοιμασία εφαρμογής</vt:lpstr>
      <vt:lpstr>Cli application </vt:lpstr>
      <vt:lpstr>Cli : Πρώτη λειτουργία</vt:lpstr>
      <vt:lpstr>Cli: Δεύτερη λειτουγία</vt:lpstr>
      <vt:lpstr>Cli:Τρίτη λειτουργία</vt:lpstr>
      <vt:lpstr>Front-end - Interface</vt:lpstr>
      <vt:lpstr>Απάντηση στήν 1ή λειτουργία </vt:lpstr>
      <vt:lpstr>Απάντηση στήν 2ή λειτουργία </vt:lpstr>
      <vt:lpstr>Απάντηση στην 3ή λειτουργία</vt:lpstr>
      <vt:lpstr>Ευχαριστώ πολύ!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8</cp:revision>
  <dcterms:created xsi:type="dcterms:W3CDTF">2020-08-03T13:56:17Z</dcterms:created>
  <dcterms:modified xsi:type="dcterms:W3CDTF">2020-08-04T09:47:37Z</dcterms:modified>
</cp:coreProperties>
</file>