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263A-6EB1-4085-84DA-BD6D9F8E77F2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D675-AC38-4E2D-9E6B-39CFBA3EF5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263A-6EB1-4085-84DA-BD6D9F8E77F2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D675-AC38-4E2D-9E6B-39CFBA3EF5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263A-6EB1-4085-84DA-BD6D9F8E77F2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D675-AC38-4E2D-9E6B-39CFBA3EF5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263A-6EB1-4085-84DA-BD6D9F8E77F2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D675-AC38-4E2D-9E6B-39CFBA3EF5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263A-6EB1-4085-84DA-BD6D9F8E77F2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D675-AC38-4E2D-9E6B-39CFBA3EF5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263A-6EB1-4085-84DA-BD6D9F8E77F2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D675-AC38-4E2D-9E6B-39CFBA3EF5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263A-6EB1-4085-84DA-BD6D9F8E77F2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D675-AC38-4E2D-9E6B-39CFBA3EF5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263A-6EB1-4085-84DA-BD6D9F8E77F2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D675-AC38-4E2D-9E6B-39CFBA3EF5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263A-6EB1-4085-84DA-BD6D9F8E77F2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D675-AC38-4E2D-9E6B-39CFBA3EF5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263A-6EB1-4085-84DA-BD6D9F8E77F2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D675-AC38-4E2D-9E6B-39CFBA3EF5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263A-6EB1-4085-84DA-BD6D9F8E77F2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D675-AC38-4E2D-9E6B-39CFBA3EF5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C263A-6EB1-4085-84DA-BD6D9F8E77F2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3D675-AC38-4E2D-9E6B-39CFBA3EF5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</dc:creator>
  <cp:lastModifiedBy>alex</cp:lastModifiedBy>
  <cp:revision>1</cp:revision>
  <dcterms:created xsi:type="dcterms:W3CDTF">2020-08-03T13:56:17Z</dcterms:created>
  <dcterms:modified xsi:type="dcterms:W3CDTF">2020-08-03T13:56:57Z</dcterms:modified>
</cp:coreProperties>
</file>