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8"/>
  </p:notesMasterIdLst>
  <p:sldIdLst>
    <p:sldId id="714" r:id="rId4"/>
    <p:sldId id="709" r:id="rId5"/>
    <p:sldId id="715" r:id="rId6"/>
    <p:sldId id="716" r:id="rId7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4"/>
            <p14:sldId id="709"/>
            <p14:sldId id="715"/>
            <p14:sldId id="7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0" autoAdjust="0"/>
    <p:restoredTop sz="90955" autoAdjust="0"/>
  </p:normalViewPr>
  <p:slideViewPr>
    <p:cSldViewPr>
      <p:cViewPr varScale="1">
        <p:scale>
          <a:sx n="103" d="100"/>
          <a:sy n="103" d="100"/>
        </p:scale>
        <p:origin x="869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12/6/2018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400" b="0" i="0" cap="all" baseline="0" dirty="0">
                <a:solidFill>
                  <a:srgbClr val="BF5700"/>
                </a:solidFill>
                <a:latin typeface="Arial Black" charset="0"/>
              </a:rPr>
              <a:t>Alex Gigliotti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>
                <a:solidFill>
                  <a:srgbClr val="BF5700"/>
                </a:solidFill>
              </a:rPr>
              <a:t>B.S. Petroleum Engineering,</a:t>
            </a:r>
            <a:r>
              <a:rPr lang="en-US" sz="1050" baseline="0" dirty="0">
                <a:solidFill>
                  <a:srgbClr val="BF5700"/>
                </a:solidFill>
              </a:rPr>
              <a:t> May 2019</a:t>
            </a:r>
            <a:endParaRPr lang="en-US" sz="1050" dirty="0">
              <a:solidFill>
                <a:srgbClr val="BF5700"/>
              </a:solidFill>
            </a:endParaRP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solidFill>
                  <a:srgbClr val="BF5700"/>
                </a:solidFill>
                <a:latin typeface="Arial Black" charset="0"/>
              </a:rPr>
              <a:t>December 2018</a:t>
            </a:r>
            <a:endParaRPr lang="en-US" sz="1200" b="0" dirty="0">
              <a:solidFill>
                <a:srgbClr val="BF5700"/>
              </a:solidFill>
            </a:endParaRP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rgbClr val="BF5700"/>
                </a:solidFill>
              </a:rPr>
              <a:t>Stats moment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>
                <a:solidFill>
                  <a:srgbClr val="BF5700"/>
                </a:solidFill>
              </a:rPr>
              <a:t>Structure From Random Processes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Sierpinski</a:t>
            </a:r>
            <a:r>
              <a:rPr lang="en-US" dirty="0"/>
              <a:t> Triangle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Structure in a random process</a:t>
            </a:r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Start with 4 randomly spaced points</a:t>
            </a:r>
          </a:p>
          <a:p>
            <a:pPr lvl="1"/>
            <a:r>
              <a:rPr lang="en-US" dirty="0"/>
              <a:t>Monte Carlo simulation to pick a vertex </a:t>
            </a:r>
          </a:p>
          <a:p>
            <a:pPr lvl="1"/>
            <a:r>
              <a:rPr lang="en-US" dirty="0"/>
              <a:t>Follow the algorithm</a:t>
            </a:r>
          </a:p>
          <a:p>
            <a:pPr lvl="1"/>
            <a:r>
              <a:rPr lang="en-US" dirty="0"/>
              <a:t>Draw another point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2F301F-D241-4371-8E10-81A50A34F4BC}"/>
              </a:ext>
            </a:extLst>
          </p:cNvPr>
          <p:cNvCxnSpPr/>
          <p:nvPr/>
        </p:nvCxnSpPr>
        <p:spPr>
          <a:xfrm flipH="1">
            <a:off x="533400" y="4324350"/>
            <a:ext cx="38100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42BCCA-6535-48B8-9813-D0D520F39B35}"/>
              </a:ext>
            </a:extLst>
          </p:cNvPr>
          <p:cNvCxnSpPr>
            <a:cxnSpLocks/>
          </p:cNvCxnSpPr>
          <p:nvPr/>
        </p:nvCxnSpPr>
        <p:spPr>
          <a:xfrm>
            <a:off x="533400" y="3409950"/>
            <a:ext cx="0" cy="9144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65D265-1EC5-4AED-87D4-E394E2062D55}"/>
              </a:ext>
            </a:extLst>
          </p:cNvPr>
          <p:cNvCxnSpPr/>
          <p:nvPr/>
        </p:nvCxnSpPr>
        <p:spPr>
          <a:xfrm>
            <a:off x="533400" y="3409950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A2B14E-E822-4F4F-A0AB-087478E47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14350"/>
            <a:ext cx="6862010" cy="4419600"/>
          </a:xfrm>
        </p:spPr>
      </p:pic>
    </p:spTree>
    <p:extLst>
      <p:ext uri="{BB962C8B-B14F-4D97-AF65-F5344CB8AC3E}">
        <p14:creationId xmlns:p14="http://schemas.microsoft.com/office/powerpoint/2010/main" val="309424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943CE0-76B1-43B0-9467-83BBB99B7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" y="-46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0684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5667</TotalTime>
  <Words>48</Words>
  <Application>Microsoft Office PowerPoint</Application>
  <PresentationFormat>On-screen Show (16:9)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16-9 Cover</vt:lpstr>
      <vt:lpstr>16-9 Light Background</vt:lpstr>
      <vt:lpstr>16-9 White Backgroud</vt:lpstr>
      <vt:lpstr>PowerPoint Presentation</vt:lpstr>
      <vt:lpstr>Sierpinski Triangle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Alex Gigliotti</cp:lastModifiedBy>
  <cp:revision>398</cp:revision>
  <cp:lastPrinted>2011-01-24T02:49:42Z</cp:lastPrinted>
  <dcterms:created xsi:type="dcterms:W3CDTF">2011-06-30T15:04:08Z</dcterms:created>
  <dcterms:modified xsi:type="dcterms:W3CDTF">2018-12-06T23:59:29Z</dcterms:modified>
  <cp:category/>
</cp:coreProperties>
</file>