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3048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2057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4064162"/>
            <a:ext cx="5486399" cy="24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icture.jp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4887"/>
            <a:ext cx="121919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icture.jpg" id="24" name="Shape 24"/>
          <p:cNvPicPr preferRelativeResize="0"/>
          <p:nvPr/>
        </p:nvPicPr>
        <p:blipFill rotWithShape="1">
          <a:blip r:embed="rId3">
            <a:alphaModFix/>
          </a:blip>
          <a:srcRect b="32519" l="29624" r="31664" t="0"/>
          <a:stretch/>
        </p:blipFill>
        <p:spPr>
          <a:xfrm>
            <a:off x="119063" y="33338"/>
            <a:ext cx="965199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990600" y="274637"/>
            <a:ext cx="7696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752600" y="6400800"/>
            <a:ext cx="1143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400800"/>
            <a:ext cx="990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30" name="Shape 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353" y="5867400"/>
            <a:ext cx="2741447" cy="124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9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05.png"/><Relationship Id="rId7" Type="http://schemas.openxmlformats.org/officeDocument/2006/relationships/image" Target="../media/image06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>
            <a:stCxn id="109" idx="7"/>
            <a:endCxn id="111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4" idx="6"/>
            <a:endCxn id="113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0" idx="7"/>
            <a:endCxn id="114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4" idx="5"/>
            <a:endCxn id="112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0"/>
            <a:endCxn id="113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09" idx="4"/>
            <a:endCxn id="114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27" name="Shape 1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>
            <a:endCxn id="131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31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3" name="Shape 133"/>
          <p:cNvCxnSpPr>
            <a:endCxn id="134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35" name="Shape 135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136"/>
          <p:cNvCxnSpPr>
            <a:stCxn id="135" idx="6"/>
            <a:endCxn id="109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37" name="Shape 137"/>
          <p:cNvCxnSpPr>
            <a:stCxn id="138" idx="3"/>
            <a:endCxn id="134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9" name="Shape 139"/>
          <p:cNvCxnSpPr>
            <a:stCxn id="134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" name="Shape 143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44" name="Shape 144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5" name="Shape 145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Training data already exists: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E Template October 20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