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68488" autoAdjust="0"/>
  </p:normalViewPr>
  <p:slideViewPr>
    <p:cSldViewPr snapToGrid="0">
      <p:cViewPr varScale="1">
        <p:scale>
          <a:sx n="60" d="100"/>
          <a:sy n="60" d="100"/>
        </p:scale>
        <p:origin x="72" y="4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a:p>
        </p:txBody>
      </p:sp>
    </p:spTree>
    <p:extLst>
      <p:ext uri="{BB962C8B-B14F-4D97-AF65-F5344CB8AC3E}">
        <p14:creationId xmlns:p14="http://schemas.microsoft.com/office/powerpoint/2010/main" val="167271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a:p>
        </p:txBody>
      </p:sp>
    </p:spTree>
    <p:extLst>
      <p:ext uri="{BB962C8B-B14F-4D97-AF65-F5344CB8AC3E}">
        <p14:creationId xmlns:p14="http://schemas.microsoft.com/office/powerpoint/2010/main" val="261654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a:p>
        </p:txBody>
      </p:sp>
    </p:spTree>
    <p:extLst>
      <p:ext uri="{BB962C8B-B14F-4D97-AF65-F5344CB8AC3E}">
        <p14:creationId xmlns:p14="http://schemas.microsoft.com/office/powerpoint/2010/main" val="44068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a:p>
        </p:txBody>
      </p:sp>
    </p:spTree>
    <p:extLst>
      <p:ext uri="{BB962C8B-B14F-4D97-AF65-F5344CB8AC3E}">
        <p14:creationId xmlns:p14="http://schemas.microsoft.com/office/powerpoint/2010/main" val="401827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Discussion</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a:t>
            </a:r>
            <a:r>
              <a:rPr lang="en-US" dirty="0" smtClean="0"/>
              <a:t>estimation</a:t>
            </a:r>
          </a:p>
          <a:p>
            <a:pPr lvl="1">
              <a:buFont typeface="Wingdings" panose="05000000000000000000" pitchFamily="2" charset="2"/>
              <a:buChar char="§"/>
            </a:pPr>
            <a:r>
              <a:rPr lang="en-US" dirty="0" smtClean="0"/>
              <a:t>Individual level data</a:t>
            </a:r>
            <a:endParaRPr lang="en-US" dirty="0" smtClean="0"/>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a:t>
            </a:r>
            <a:r>
              <a:rPr lang="en-US" dirty="0" smtClean="0"/>
              <a:t>estimation</a:t>
            </a:r>
            <a:endParaRPr lang="en-US" dirty="0" smtClean="0"/>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TotalTime>
  <Words>763</Words>
  <Application>Microsoft Office PowerPoint</Application>
  <PresentationFormat>Widescreen</PresentationFormat>
  <Paragraphs>78</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22</cp:revision>
  <dcterms:created xsi:type="dcterms:W3CDTF">2019-07-17T22:37:35Z</dcterms:created>
  <dcterms:modified xsi:type="dcterms:W3CDTF">2019-07-18T16:15:25Z</dcterms:modified>
</cp:coreProperties>
</file>