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2"/>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55000" autoAdjust="0"/>
  </p:normalViewPr>
  <p:slideViewPr>
    <p:cSldViewPr snapToGrid="0">
      <p:cViewPr varScale="1">
        <p:scale>
          <a:sx n="60" d="100"/>
          <a:sy n="60" d="100"/>
        </p:scale>
        <p:origin x="7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Landscape: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with respondents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a:t>
            </a:r>
            <a:r>
              <a:rPr lang="en-US" sz="1200" kern="1200" dirty="0" smtClean="0">
                <a:solidFill>
                  <a:schemeClr val="tx1"/>
                </a:solidFill>
                <a:effectLst/>
                <a:latin typeface="+mn-lt"/>
                <a:ea typeface="+mn-ea"/>
                <a:cs typeface="+mn-cs"/>
              </a:rPr>
              <a:t>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a:t>
            </a:r>
            <a:r>
              <a:rPr lang="en-US" baseline="0" smtClean="0"/>
              <a:t>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a:t>
            </a:r>
            <a:r>
              <a:rPr lang="en-US" dirty="0" smtClean="0"/>
              <a:t>on the left is</a:t>
            </a:r>
            <a:r>
              <a:rPr lang="en-US" baseline="0" dirty="0" smtClean="0"/>
              <a:t> </a:t>
            </a:r>
            <a:r>
              <a:rPr lang="en-US" baseline="0" dirty="0" smtClean="0"/>
              <a:t>the plot of point estimates for the effect of paid family leave policy on labor-force participation of mothers. </a:t>
            </a:r>
            <a:r>
              <a:rPr lang="en-US" baseline="0" dirty="0" smtClean="0"/>
              <a:t>Months -24 to -17 were omitted for use as a reference period, so their point estimates on each figure are set to zero.</a:t>
            </a:r>
            <a:endParaRPr lang="en-US" dirty="0" smtClean="0"/>
          </a:p>
          <a:p>
            <a:endParaRPr lang="en-US" baseline="0" dirty="0" smtClean="0"/>
          </a:p>
          <a:p>
            <a:r>
              <a:rPr lang="en-US" baseline="0" dirty="0" smtClean="0"/>
              <a:t>Top </a:t>
            </a:r>
            <a:r>
              <a:rPr lang="en-US" baseline="0" dirty="0" smtClean="0"/>
              <a:t>right is the table containing probability values for the joint tests of significance. One asterisk signifies significance at the 10% level and two asterisks signifies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months after 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results for all windows show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group, although I am inclined to believe this is more likely due to small sample size for this group rather than there actually no effect actually existing.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Study 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628151240"/>
              </p:ext>
            </p:extLst>
          </p:nvPr>
        </p:nvGraphicFramePr>
        <p:xfrm>
          <a:off x="6254750" y="3195954"/>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33977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2065186"/>
              </p:ext>
            </p:extLst>
          </p:nvPr>
        </p:nvGraphicFramePr>
        <p:xfrm>
          <a:off x="6254750" y="317361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73422052"/>
              </p:ext>
            </p:extLst>
          </p:nvPr>
        </p:nvGraphicFramePr>
        <p:xfrm>
          <a:off x="6254750" y="3173611"/>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849</TotalTime>
  <Words>6141</Words>
  <Application>Microsoft Office PowerPoint</Application>
  <PresentationFormat>Widescreen</PresentationFormat>
  <Paragraphs>1479</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88</cp:revision>
  <dcterms:created xsi:type="dcterms:W3CDTF">2019-07-17T22:37:35Z</dcterms:created>
  <dcterms:modified xsi:type="dcterms:W3CDTF">2019-07-20T16:20:54Z</dcterms:modified>
</cp:coreProperties>
</file>