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55000" autoAdjust="0"/>
  </p:normalViewPr>
  <p:slideViewPr>
    <p:cSldViewPr snapToGrid="0">
      <p:cViewPr varScale="1">
        <p:scale>
          <a:sx n="60" d="100"/>
          <a:sy n="60" d="100"/>
        </p:scale>
        <p:origin x="7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Landscape: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with respondents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a:t>
            </a:r>
            <a:r>
              <a:rPr lang="en-US" baseline="0" smtClean="0"/>
              <a:t>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signifies significance at the 10% level and two asterisks signifies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after 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results for all windows show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group, although I am inclined to believe this is more likely due to small sample size for this group rather than there actually no effect actually existing.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accurate 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I</a:t>
            </a:r>
            <a:r>
              <a:rPr lang="en-US" baseline="0" dirty="0" smtClean="0"/>
              <a:t>t truly is appreciated. Are there any </a:t>
            </a:r>
            <a:r>
              <a:rPr lang="en-US" baseline="0" smtClean="0"/>
              <a:t>final questions?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a:t>
            </a:r>
            <a:r>
              <a:rPr lang="en-US" baseline="0" dirty="0" smtClean="0"/>
              <a:t>Survey </a:t>
            </a:r>
            <a:r>
              <a:rPr lang="en-US" baseline="0" dirty="0" smtClean="0"/>
              <a:t>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a:t>
            </a:r>
            <a:r>
              <a:rPr lang="en-US" dirty="0" smtClean="0"/>
              <a:t>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r>
              <a:rPr lang="en-US" dirty="0" smtClean="0"/>
              <a: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Leave policy.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a:t>
            </a:r>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28151240"/>
              </p:ext>
            </p:extLst>
          </p:nvPr>
        </p:nvGraphicFramePr>
        <p:xfrm>
          <a:off x="6254750" y="3195954"/>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2065186"/>
              </p:ext>
            </p:extLst>
          </p:nvPr>
        </p:nvGraphicFramePr>
        <p:xfrm>
          <a:off x="6254750" y="317361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3422052"/>
              </p:ext>
            </p:extLst>
          </p:nvPr>
        </p:nvGraphicFramePr>
        <p:xfrm>
          <a:off x="6254750" y="3173611"/>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a:t>
            </a:r>
            <a:r>
              <a:rPr lang="en-US" dirty="0" smtClean="0"/>
              <a:t>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a:t>
            </a:r>
            <a:r>
              <a:rPr lang="en-US" dirty="0" smtClean="0"/>
              <a:t>Survey</a:t>
            </a:r>
            <a:endParaRPr lang="en-US" dirty="0" smtClean="0"/>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a:t>
            </a:r>
            <a:r>
              <a:rPr lang="en-US" dirty="0" smtClean="0"/>
              <a:t>Survey</a:t>
            </a:r>
            <a:endParaRPr lang="en-US" dirty="0" smtClean="0"/>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1018</TotalTime>
  <Words>6633</Words>
  <Application>Microsoft Office PowerPoint</Application>
  <PresentationFormat>Widescreen</PresentationFormat>
  <Paragraphs>1495</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98</cp:revision>
  <dcterms:created xsi:type="dcterms:W3CDTF">2019-07-17T22:37:35Z</dcterms:created>
  <dcterms:modified xsi:type="dcterms:W3CDTF">2019-07-20T19:38:14Z</dcterms:modified>
</cp:coreProperties>
</file>