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48" d="100"/>
          <a:sy n="48" d="100"/>
        </p:scale>
        <p:origin x="198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dollars a week, the New Jersey version grants two thirds of weekly up to a cap of 643 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Respondents are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I also include results from regressions run on three specific occupational groups: management occupations, office and administrative support occupations, and education, training, and library occupations.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each regression, I present plots of point estimates as well as probability values from joint tests of significance for 15 distinct windows. I also report sums of coefficients to represent the estimated effect for each window. Tables reporting the probability values for the tests of sums of coefficients are not presented here but are reported in my Thesis.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a:t>
            </a:r>
            <a:r>
              <a:rPr lang="en-US" baseline="0" smtClean="0"/>
              <a:t>months </a:t>
            </a:r>
            <a:r>
              <a:rPr lang="en-US" baseline="0" smtClean="0"/>
              <a:t>before </a:t>
            </a:r>
            <a:r>
              <a:rPr lang="en-US" baseline="0" dirty="0" smtClean="0"/>
              <a:t>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my thesis I work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258113202"/>
              </p:ext>
            </p:extLst>
          </p:nvPr>
        </p:nvGraphicFramePr>
        <p:xfrm>
          <a:off x="6254750" y="3349362"/>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358618">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79309">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79309">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0.90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79309">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79309">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79309">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79309">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79309">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79309">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79309">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79309">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79309">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79309">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79309">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179309">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79309">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0.63</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16086635"/>
              </p:ext>
            </p:extLst>
          </p:nvPr>
        </p:nvGraphicFramePr>
        <p:xfrm>
          <a:off x="6254750" y="3327018"/>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354196">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77098">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77098">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77098">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77098">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77098">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77098">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77098">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77098">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77098">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77098">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77098">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77098">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77098">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177098">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77098">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42864991"/>
              </p:ext>
            </p:extLst>
          </p:nvPr>
        </p:nvGraphicFramePr>
        <p:xfrm>
          <a:off x="6254750" y="3327019"/>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355989">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77995">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77995">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77995">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77995">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77995">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77995">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77995">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77995">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77995">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77995">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77995">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77995">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77995">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77995">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77995">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1099</TotalTime>
  <Words>7180</Words>
  <Application>Microsoft Office PowerPoint</Application>
  <PresentationFormat>Widescreen</PresentationFormat>
  <Paragraphs>1509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Alexander P Goldsmith</cp:lastModifiedBy>
  <cp:revision>117</cp:revision>
  <dcterms:created xsi:type="dcterms:W3CDTF">2019-07-17T22:37:35Z</dcterms:created>
  <dcterms:modified xsi:type="dcterms:W3CDTF">2019-07-21T18:43:27Z</dcterms:modified>
</cp:coreProperties>
</file>