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notesMasterIdLst>
    <p:notesMasterId r:id="rId21"/>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55000" autoAdjust="0"/>
  </p:normalViewPr>
  <p:slideViewPr>
    <p:cSldViewPr snapToGrid="0">
      <p:cViewPr varScale="1">
        <p:scale>
          <a:sx n="60" d="100"/>
          <a:sy n="60" d="100"/>
        </p:scale>
        <p:origin x="7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a:p>
        </p:txBody>
      </p:sp>
    </p:spTree>
    <p:extLst>
      <p:ext uri="{BB962C8B-B14F-4D97-AF65-F5344CB8AC3E}">
        <p14:creationId xmlns:p14="http://schemas.microsoft.com/office/powerpoint/2010/main" val="193653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a:p>
        </p:txBody>
      </p:sp>
    </p:spTree>
    <p:extLst>
      <p:ext uri="{BB962C8B-B14F-4D97-AF65-F5344CB8AC3E}">
        <p14:creationId xmlns:p14="http://schemas.microsoft.com/office/powerpoint/2010/main" val="72472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t>
            </a:r>
            <a:r>
              <a:rPr lang="en-US" sz="1200" kern="1200" baseline="0" smtClean="0">
                <a:solidFill>
                  <a:schemeClr val="tx1"/>
                </a:solidFill>
                <a:effectLst/>
                <a:latin typeface="+mn-lt"/>
                <a:ea typeface="+mn-ea"/>
                <a:cs typeface="+mn-cs"/>
              </a:rPr>
              <a:t>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a:p>
        </p:txBody>
      </p:sp>
    </p:spTree>
    <p:extLst>
      <p:ext uri="{BB962C8B-B14F-4D97-AF65-F5344CB8AC3E}">
        <p14:creationId xmlns:p14="http://schemas.microsoft.com/office/powerpoint/2010/main" val="347798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with respondents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a:p>
        </p:txBody>
      </p:sp>
    </p:spTree>
    <p:extLst>
      <p:ext uri="{BB962C8B-B14F-4D97-AF65-F5344CB8AC3E}">
        <p14:creationId xmlns:p14="http://schemas.microsoft.com/office/powerpoint/2010/main" val="1143374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a:p>
        </p:txBody>
      </p:sp>
    </p:spTree>
    <p:extLst>
      <p:ext uri="{BB962C8B-B14F-4D97-AF65-F5344CB8AC3E}">
        <p14:creationId xmlns:p14="http://schemas.microsoft.com/office/powerpoint/2010/main" val="2688213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employed or unemployed,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a:p>
        </p:txBody>
      </p:sp>
    </p:spTree>
    <p:extLst>
      <p:ext uri="{BB962C8B-B14F-4D97-AF65-F5344CB8AC3E}">
        <p14:creationId xmlns:p14="http://schemas.microsoft.com/office/powerpoint/2010/main" val="242022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a:t>
            </a:r>
            <a:r>
              <a:rPr lang="en-US" baseline="0" smtClean="0"/>
              <a:t>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a:p>
        </p:txBody>
      </p:sp>
    </p:spTree>
    <p:extLst>
      <p:ext uri="{BB962C8B-B14F-4D97-AF65-F5344CB8AC3E}">
        <p14:creationId xmlns:p14="http://schemas.microsoft.com/office/powerpoint/2010/main" val="261654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a:p>
        </p:txBody>
      </p:sp>
    </p:spTree>
    <p:extLst>
      <p:ext uri="{BB962C8B-B14F-4D97-AF65-F5344CB8AC3E}">
        <p14:creationId xmlns:p14="http://schemas.microsoft.com/office/powerpoint/2010/main" val="347637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a:p>
        </p:txBody>
      </p:sp>
    </p:spTree>
    <p:extLst>
      <p:ext uri="{BB962C8B-B14F-4D97-AF65-F5344CB8AC3E}">
        <p14:creationId xmlns:p14="http://schemas.microsoft.com/office/powerpoint/2010/main" val="44068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a:p>
        </p:txBody>
      </p:sp>
    </p:spTree>
    <p:extLst>
      <p:ext uri="{BB962C8B-B14F-4D97-AF65-F5344CB8AC3E}">
        <p14:creationId xmlns:p14="http://schemas.microsoft.com/office/powerpoint/2010/main" val="4018270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a:p>
        </p:txBody>
      </p:sp>
    </p:spTree>
    <p:extLst>
      <p:ext uri="{BB962C8B-B14F-4D97-AF65-F5344CB8AC3E}">
        <p14:creationId xmlns:p14="http://schemas.microsoft.com/office/powerpoint/2010/main" val="47741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a:p>
        </p:txBody>
      </p:sp>
    </p:spTree>
    <p:extLst>
      <p:ext uri="{BB962C8B-B14F-4D97-AF65-F5344CB8AC3E}">
        <p14:creationId xmlns:p14="http://schemas.microsoft.com/office/powerpoint/2010/main" val="359475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Landscape: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a:p>
        </p:txBody>
      </p:sp>
    </p:spTree>
    <p:extLst>
      <p:ext uri="{BB962C8B-B14F-4D97-AF65-F5344CB8AC3E}">
        <p14:creationId xmlns:p14="http://schemas.microsoft.com/office/powerpoint/2010/main" val="252592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7/18/2019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a:effectLst/>
                          <a:latin typeface="Times New Roman" panose="02020603050405020304" pitchFamily="18" charset="0"/>
                        </a:rPr>
                        <a:t>Number of Waves</a:t>
                      </a:r>
                    </a:p>
                  </a:txBody>
                  <a:tcPr marL="68580" marR="68580" marT="0" marB="0"/>
                </a:tc>
                <a:tc>
                  <a:txBody>
                    <a:bodyPr/>
                    <a:lstStyle/>
                    <a:p>
                      <a:pPr algn="ctr"/>
                      <a:r>
                        <a:rPr lang="en-US" sz="2400">
                          <a:effectLst/>
                          <a:latin typeface="Times New Roman" panose="02020603050405020304" pitchFamily="18" charset="0"/>
                        </a:rPr>
                        <a:t>First Month</a:t>
                      </a:r>
                    </a:p>
                  </a:txBody>
                  <a:tcPr marL="68580" marR="68580" marT="0" marB="0"/>
                </a:tc>
                <a:tc>
                  <a:txBody>
                    <a:bodyPr/>
                    <a:lstStyle/>
                    <a:p>
                      <a:pPr algn="ctr"/>
                      <a:r>
                        <a:rPr lang="en-US" sz="240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a:effectLst/>
                          <a:latin typeface="Times New Roman" panose="02020603050405020304" pitchFamily="18" charset="0"/>
                        </a:rPr>
                        <a:t>1996</a:t>
                      </a:r>
                    </a:p>
                  </a:txBody>
                  <a:tcPr marL="68580" marR="68580" marT="0" marB="0"/>
                </a:tc>
                <a:tc>
                  <a:txBody>
                    <a:bodyPr/>
                    <a:lstStyle/>
                    <a:p>
                      <a:pPr algn="r"/>
                      <a:r>
                        <a:rPr lang="en-US" sz="2400">
                          <a:effectLst/>
                          <a:latin typeface="Times New Roman" panose="02020603050405020304" pitchFamily="18" charset="0"/>
                        </a:rPr>
                        <a:t>12</a:t>
                      </a:r>
                    </a:p>
                  </a:txBody>
                  <a:tcPr marL="68580" marR="68580" marT="0" marB="0"/>
                </a:tc>
                <a:tc>
                  <a:txBody>
                    <a:bodyPr/>
                    <a:lstStyle/>
                    <a:p>
                      <a:pPr algn="r"/>
                      <a:r>
                        <a:rPr lang="en-US" sz="2400">
                          <a:effectLst/>
                          <a:latin typeface="Times New Roman" panose="02020603050405020304" pitchFamily="18" charset="0"/>
                        </a:rPr>
                        <a:t>Dec 1996</a:t>
                      </a:r>
                    </a:p>
                  </a:txBody>
                  <a:tcPr marL="68580" marR="68580" marT="0" marB="0"/>
                </a:tc>
                <a:tc>
                  <a:txBody>
                    <a:bodyPr/>
                    <a:lstStyle/>
                    <a:p>
                      <a:pPr algn="r"/>
                      <a:r>
                        <a:rPr lang="en-US" sz="240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a:effectLst/>
                          <a:latin typeface="Times New Roman" panose="02020603050405020304" pitchFamily="18" charset="0"/>
                        </a:rPr>
                        <a:t>2001</a:t>
                      </a:r>
                    </a:p>
                  </a:txBody>
                  <a:tcPr marL="68580" marR="68580" marT="0" marB="0"/>
                </a:tc>
                <a:tc>
                  <a:txBody>
                    <a:bodyPr/>
                    <a:lstStyle/>
                    <a:p>
                      <a:pPr algn="r"/>
                      <a:r>
                        <a:rPr lang="en-US" sz="2400">
                          <a:effectLst/>
                          <a:latin typeface="Times New Roman" panose="02020603050405020304" pitchFamily="18" charset="0"/>
                        </a:rPr>
                        <a:t>8</a:t>
                      </a:r>
                    </a:p>
                  </a:txBody>
                  <a:tcPr marL="68580" marR="68580" marT="0" marB="0"/>
                </a:tc>
                <a:tc>
                  <a:txBody>
                    <a:bodyPr/>
                    <a:lstStyle/>
                    <a:p>
                      <a:pPr algn="r"/>
                      <a:r>
                        <a:rPr lang="en-US" sz="2400">
                          <a:effectLst/>
                          <a:latin typeface="Times New Roman" panose="02020603050405020304" pitchFamily="18" charset="0"/>
                        </a:rPr>
                        <a:t>Oct 2000</a:t>
                      </a:r>
                    </a:p>
                  </a:txBody>
                  <a:tcPr marL="68580" marR="68580" marT="0" marB="0"/>
                </a:tc>
                <a:tc>
                  <a:txBody>
                    <a:bodyPr/>
                    <a:lstStyle/>
                    <a:p>
                      <a:pPr algn="r"/>
                      <a:r>
                        <a:rPr lang="en-US" sz="240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a:effectLst/>
                          <a:latin typeface="Times New Roman" panose="02020603050405020304" pitchFamily="18" charset="0"/>
                        </a:rPr>
                        <a:t>2004</a:t>
                      </a:r>
                    </a:p>
                  </a:txBody>
                  <a:tcPr marL="68580" marR="68580" marT="0" marB="0"/>
                </a:tc>
                <a:tc>
                  <a:txBody>
                    <a:bodyPr/>
                    <a:lstStyle/>
                    <a:p>
                      <a:pPr algn="r"/>
                      <a:r>
                        <a:rPr lang="en-US" sz="2400">
                          <a:effectLst/>
                          <a:latin typeface="Times New Roman" panose="02020603050405020304" pitchFamily="18" charset="0"/>
                        </a:rPr>
                        <a:t>12</a:t>
                      </a:r>
                    </a:p>
                  </a:txBody>
                  <a:tcPr marL="68580" marR="68580" marT="0" marB="0"/>
                </a:tc>
                <a:tc>
                  <a:txBody>
                    <a:bodyPr/>
                    <a:lstStyle/>
                    <a:p>
                      <a:pPr algn="r"/>
                      <a:r>
                        <a:rPr lang="en-US" sz="2400">
                          <a:effectLst/>
                          <a:latin typeface="Times New Roman" panose="02020603050405020304" pitchFamily="18" charset="0"/>
                        </a:rPr>
                        <a:t>Oct 2003</a:t>
                      </a:r>
                    </a:p>
                  </a:txBody>
                  <a:tcPr marL="68580" marR="68580" marT="0" marB="0"/>
                </a:tc>
                <a:tc>
                  <a:txBody>
                    <a:bodyPr/>
                    <a:lstStyle/>
                    <a:p>
                      <a:pPr algn="r"/>
                      <a:r>
                        <a:rPr lang="en-US" sz="240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a:effectLst/>
                          <a:latin typeface="Times New Roman" panose="02020603050405020304" pitchFamily="18" charset="0"/>
                        </a:rPr>
                        <a:t>2008</a:t>
                      </a:r>
                    </a:p>
                  </a:txBody>
                  <a:tcPr marL="68580" marR="68580" marT="0" marB="0"/>
                </a:tc>
                <a:tc>
                  <a:txBody>
                    <a:bodyPr/>
                    <a:lstStyle/>
                    <a:p>
                      <a:pPr algn="r"/>
                      <a:r>
                        <a:rPr lang="en-US" sz="2400">
                          <a:effectLst/>
                          <a:latin typeface="Times New Roman" panose="02020603050405020304" pitchFamily="18" charset="0"/>
                        </a:rPr>
                        <a:t>16</a:t>
                      </a:r>
                    </a:p>
                  </a:txBody>
                  <a:tcPr marL="68580" marR="68580" marT="0" marB="0"/>
                </a:tc>
                <a:tc>
                  <a:txBody>
                    <a:bodyPr/>
                    <a:lstStyle/>
                    <a:p>
                      <a:pPr algn="r"/>
                      <a:r>
                        <a:rPr lang="en-US" sz="240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a:effectLst/>
                          <a:latin typeface="Times New Roman" panose="02020603050405020304" pitchFamily="18" charset="0"/>
                        </a:rPr>
                        <a:t>Employment / Labor-force Status</a:t>
                      </a:r>
                    </a:p>
                  </a:txBody>
                  <a:tcPr marL="68580" marR="68580" marT="0" marB="0"/>
                </a:tc>
                <a:tc>
                  <a:txBody>
                    <a:bodyPr/>
                    <a:lstStyle/>
                    <a:p>
                      <a:r>
                        <a:rPr lang="en-US" sz="1600">
                          <a:effectLst/>
                          <a:latin typeface="Times New Roman" panose="02020603050405020304" pitchFamily="18" charset="0"/>
                        </a:rPr>
                        <a:t>Person-Months</a:t>
                      </a:r>
                    </a:p>
                  </a:txBody>
                  <a:tcPr marL="68580" marR="68580" marT="0" marB="0"/>
                </a:tc>
                <a:tc>
                  <a:txBody>
                    <a:bodyPr/>
                    <a:lstStyle/>
                    <a:p>
                      <a:r>
                        <a:rPr lang="en-US" sz="160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a:effectLst/>
                          <a:latin typeface="Times New Roman" panose="02020603050405020304" pitchFamily="18" charset="0"/>
                        </a:rPr>
                        <a:t>57,373</a:t>
                      </a:r>
                    </a:p>
                  </a:txBody>
                  <a:tcPr marL="68580" marR="68580" marT="0" marB="0"/>
                </a:tc>
                <a:tc>
                  <a:txBody>
                    <a:bodyPr/>
                    <a:lstStyle/>
                    <a:p>
                      <a:pPr algn="r"/>
                      <a:r>
                        <a:rPr lang="en-US" sz="160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a:effectLst/>
                          <a:latin typeface="Times New Roman" panose="02020603050405020304" pitchFamily="18" charset="0"/>
                        </a:rPr>
                        <a:t>2,595</a:t>
                      </a:r>
                    </a:p>
                  </a:txBody>
                  <a:tcPr marL="68580" marR="68580" marT="0" marB="0"/>
                </a:tc>
                <a:tc>
                  <a:txBody>
                    <a:bodyPr/>
                    <a:lstStyle/>
                    <a:p>
                      <a:pPr algn="r"/>
                      <a:r>
                        <a:rPr lang="en-US" sz="160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a:effectLst/>
                          <a:latin typeface="Times New Roman" panose="02020603050405020304" pitchFamily="18" charset="0"/>
                        </a:rPr>
                        <a:t>450</a:t>
                      </a:r>
                    </a:p>
                  </a:txBody>
                  <a:tcPr marL="68580" marR="68580" marT="0" marB="0"/>
                </a:tc>
                <a:tc>
                  <a:txBody>
                    <a:bodyPr/>
                    <a:lstStyle/>
                    <a:p>
                      <a:pPr algn="r"/>
                      <a:r>
                        <a:rPr lang="en-US" sz="160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a:effectLst/>
                          <a:latin typeface="Times New Roman" panose="02020603050405020304" pitchFamily="18" charset="0"/>
                        </a:rPr>
                        <a:t>1148</a:t>
                      </a:r>
                    </a:p>
                  </a:txBody>
                  <a:tcPr marL="68580" marR="68580" marT="0" marB="0"/>
                </a:tc>
                <a:tc>
                  <a:txBody>
                    <a:bodyPr/>
                    <a:lstStyle/>
                    <a:p>
                      <a:pPr algn="r"/>
                      <a:r>
                        <a:rPr lang="en-US" sz="160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a:effectLst/>
                          <a:latin typeface="Times New Roman" panose="02020603050405020304" pitchFamily="18" charset="0"/>
                        </a:rPr>
                        <a:t>523</a:t>
                      </a:r>
                    </a:p>
                  </a:txBody>
                  <a:tcPr marL="68580" marR="68580" marT="0" marB="0"/>
                </a:tc>
                <a:tc>
                  <a:txBody>
                    <a:bodyPr/>
                    <a:lstStyle/>
                    <a:p>
                      <a:pPr algn="r"/>
                      <a:r>
                        <a:rPr lang="en-US" sz="160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a:effectLst/>
                          <a:latin typeface="Times New Roman" panose="02020603050405020304" pitchFamily="18" charset="0"/>
                        </a:rPr>
                        <a:t>3,323</a:t>
                      </a:r>
                    </a:p>
                  </a:txBody>
                  <a:tcPr marL="68580" marR="68580" marT="0" marB="0"/>
                </a:tc>
                <a:tc>
                  <a:txBody>
                    <a:bodyPr/>
                    <a:lstStyle/>
                    <a:p>
                      <a:pPr algn="r"/>
                      <a:r>
                        <a:rPr lang="en-US" sz="160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a:effectLst/>
                          <a:latin typeface="Times New Roman" panose="02020603050405020304" pitchFamily="18" charset="0"/>
                        </a:rPr>
                        <a:t>440</a:t>
                      </a:r>
                    </a:p>
                  </a:txBody>
                  <a:tcPr marL="68580" marR="68580" marT="0" marB="0"/>
                </a:tc>
                <a:tc>
                  <a:txBody>
                    <a:bodyPr/>
                    <a:lstStyle/>
                    <a:p>
                      <a:pPr algn="r"/>
                      <a:r>
                        <a:rPr lang="en-US" sz="160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a:effectLst/>
                          <a:latin typeface="Times New Roman" panose="02020603050405020304" pitchFamily="18" charset="0"/>
                        </a:rPr>
                        <a:t>37,756</a:t>
                      </a:r>
                    </a:p>
                  </a:txBody>
                  <a:tcPr marL="68580" marR="68580" marT="0" marB="0"/>
                </a:tc>
                <a:tc>
                  <a:txBody>
                    <a:bodyPr/>
                    <a:lstStyle/>
                    <a:p>
                      <a:pPr algn="r"/>
                      <a:r>
                        <a:rPr lang="en-US" sz="160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a:effectLst/>
                          <a:latin typeface="Times New Roman" panose="02020603050405020304" pitchFamily="18" charset="0"/>
                        </a:rPr>
                        <a:t>Count</a:t>
                      </a:r>
                    </a:p>
                  </a:txBody>
                  <a:tcPr marL="68580" marR="68580" marT="0" marB="0"/>
                </a:tc>
                <a:tc>
                  <a:txBody>
                    <a:bodyPr/>
                    <a:lstStyle/>
                    <a:p>
                      <a:r>
                        <a:rPr lang="en-US" sz="200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a:effectLst/>
                          <a:latin typeface="Times New Roman" panose="02020603050405020304" pitchFamily="18" charset="0"/>
                        </a:rPr>
                        <a:t>White Collar</a:t>
                      </a:r>
                    </a:p>
                  </a:txBody>
                  <a:tcPr marL="68580" marR="68580" marT="0" marB="0"/>
                </a:tc>
                <a:tc>
                  <a:txBody>
                    <a:bodyPr/>
                    <a:lstStyle/>
                    <a:p>
                      <a:pPr algn="r"/>
                      <a:r>
                        <a:rPr lang="en-US" sz="2000">
                          <a:effectLst/>
                          <a:latin typeface="Times New Roman" panose="02020603050405020304" pitchFamily="18" charset="0"/>
                        </a:rPr>
                        <a:t>131</a:t>
                      </a:r>
                    </a:p>
                  </a:txBody>
                  <a:tcPr marL="68580" marR="68580" marT="0" marB="0"/>
                </a:tc>
                <a:tc>
                  <a:txBody>
                    <a:bodyPr/>
                    <a:lstStyle/>
                    <a:p>
                      <a:pPr algn="r"/>
                      <a:r>
                        <a:rPr lang="en-US" sz="200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a:effectLst/>
                          <a:latin typeface="Times New Roman" panose="02020603050405020304" pitchFamily="18" charset="0"/>
                        </a:rPr>
                        <a:t>White Collar</a:t>
                      </a:r>
                    </a:p>
                  </a:txBody>
                  <a:tcPr marL="68580" marR="68580" marT="0" marB="0"/>
                </a:tc>
                <a:tc>
                  <a:txBody>
                    <a:bodyPr/>
                    <a:lstStyle/>
                    <a:p>
                      <a:pPr algn="r"/>
                      <a:r>
                        <a:rPr lang="en-US" sz="2000">
                          <a:effectLst/>
                          <a:latin typeface="Times New Roman" panose="02020603050405020304" pitchFamily="18" charset="0"/>
                        </a:rPr>
                        <a:t>424</a:t>
                      </a:r>
                    </a:p>
                  </a:txBody>
                  <a:tcPr marL="68580" marR="68580" marT="0" marB="0"/>
                </a:tc>
                <a:tc>
                  <a:txBody>
                    <a:bodyPr/>
                    <a:lstStyle/>
                    <a:p>
                      <a:pPr algn="r"/>
                      <a:r>
                        <a:rPr lang="en-US" sz="200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a:effectLst/>
                          <a:latin typeface="Times New Roman" panose="02020603050405020304" pitchFamily="18" charset="0"/>
                        </a:rPr>
                        <a:t>195</a:t>
                      </a:r>
                    </a:p>
                  </a:txBody>
                  <a:tcPr marL="68580" marR="68580" marT="0" marB="0"/>
                </a:tc>
                <a:tc>
                  <a:txBody>
                    <a:bodyPr/>
                    <a:lstStyle/>
                    <a:p>
                      <a:pPr algn="r"/>
                      <a:r>
                        <a:rPr lang="en-US" sz="200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a:effectLst/>
                          <a:latin typeface="Times New Roman" panose="02020603050405020304" pitchFamily="18" charset="0"/>
                        </a:rPr>
                        <a:t>Blue Collar</a:t>
                      </a:r>
                    </a:p>
                  </a:txBody>
                  <a:tcPr marL="68580" marR="68580" marT="0" marB="0"/>
                </a:tc>
                <a:tc>
                  <a:txBody>
                    <a:bodyPr/>
                    <a:lstStyle/>
                    <a:p>
                      <a:pPr algn="r"/>
                      <a:r>
                        <a:rPr lang="en-US" sz="2000">
                          <a:effectLst/>
                          <a:latin typeface="Times New Roman" panose="02020603050405020304" pitchFamily="18" charset="0"/>
                        </a:rPr>
                        <a:t>89</a:t>
                      </a:r>
                    </a:p>
                  </a:txBody>
                  <a:tcPr marL="68580" marR="68580" marT="0" marB="0"/>
                </a:tc>
                <a:tc>
                  <a:txBody>
                    <a:bodyPr/>
                    <a:lstStyle/>
                    <a:p>
                      <a:pPr algn="r"/>
                      <a:r>
                        <a:rPr lang="en-US" sz="200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a:effectLst/>
                          <a:latin typeface="Times New Roman" panose="02020603050405020304" pitchFamily="18" charset="0"/>
                        </a:rPr>
                        <a:t>Blue Collar</a:t>
                      </a:r>
                    </a:p>
                  </a:txBody>
                  <a:tcPr marL="68580" marR="68580" marT="0" marB="0"/>
                </a:tc>
                <a:tc>
                  <a:txBody>
                    <a:bodyPr/>
                    <a:lstStyle/>
                    <a:p>
                      <a:pPr algn="r"/>
                      <a:r>
                        <a:rPr lang="en-US" sz="2000">
                          <a:effectLst/>
                          <a:latin typeface="Times New Roman" panose="02020603050405020304" pitchFamily="18" charset="0"/>
                        </a:rPr>
                        <a:t>78</a:t>
                      </a:r>
                    </a:p>
                  </a:txBody>
                  <a:tcPr marL="68580" marR="68580" marT="0" marB="0"/>
                </a:tc>
                <a:tc>
                  <a:txBody>
                    <a:bodyPr/>
                    <a:lstStyle/>
                    <a:p>
                      <a:pPr algn="r"/>
                      <a:r>
                        <a:rPr lang="en-US" sz="200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Discussion</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348</TotalTime>
  <Words>2710</Words>
  <Application>Microsoft Office PowerPoint</Application>
  <PresentationFormat>Widescreen</PresentationFormat>
  <Paragraphs>437</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51</cp:revision>
  <dcterms:created xsi:type="dcterms:W3CDTF">2019-07-17T22:37:35Z</dcterms:created>
  <dcterms:modified xsi:type="dcterms:W3CDTF">2019-07-18T20:33:04Z</dcterms:modified>
</cp:coreProperties>
</file>