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68488" autoAdjust="0"/>
  </p:normalViewPr>
  <p:slideViewPr>
    <p:cSldViewPr snapToGrid="0">
      <p:cViewPr varScale="1">
        <p:scale>
          <a:sx n="60" d="100"/>
          <a:sy n="60" d="100"/>
        </p:scale>
        <p:origin x="72" y="4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a:p>
        </p:txBody>
      </p:sp>
    </p:spTree>
    <p:extLst>
      <p:ext uri="{BB962C8B-B14F-4D97-AF65-F5344CB8AC3E}">
        <p14:creationId xmlns:p14="http://schemas.microsoft.com/office/powerpoint/2010/main" val="193653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a:p>
        </p:txBody>
      </p:sp>
    </p:spTree>
    <p:extLst>
      <p:ext uri="{BB962C8B-B14F-4D97-AF65-F5344CB8AC3E}">
        <p14:creationId xmlns:p14="http://schemas.microsoft.com/office/powerpoint/2010/main" val="261654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a:p>
        </p:txBody>
      </p:sp>
    </p:spTree>
    <p:extLst>
      <p:ext uri="{BB962C8B-B14F-4D97-AF65-F5344CB8AC3E}">
        <p14:creationId xmlns:p14="http://schemas.microsoft.com/office/powerpoint/2010/main" val="44068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a:p>
        </p:txBody>
      </p:sp>
    </p:spTree>
    <p:extLst>
      <p:ext uri="{BB962C8B-B14F-4D97-AF65-F5344CB8AC3E}">
        <p14:creationId xmlns:p14="http://schemas.microsoft.com/office/powerpoint/2010/main" val="401827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a:p>
        </p:txBody>
      </p:sp>
    </p:spTree>
    <p:extLst>
      <p:ext uri="{BB962C8B-B14F-4D97-AF65-F5344CB8AC3E}">
        <p14:creationId xmlns:p14="http://schemas.microsoft.com/office/powerpoint/2010/main" val="47741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a:p>
        </p:txBody>
      </p:sp>
    </p:spTree>
    <p:extLst>
      <p:ext uri="{BB962C8B-B14F-4D97-AF65-F5344CB8AC3E}">
        <p14:creationId xmlns:p14="http://schemas.microsoft.com/office/powerpoint/2010/main" val="359475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a:p>
        </p:txBody>
      </p:sp>
    </p:spTree>
    <p:extLst>
      <p:ext uri="{BB962C8B-B14F-4D97-AF65-F5344CB8AC3E}">
        <p14:creationId xmlns:p14="http://schemas.microsoft.com/office/powerpoint/2010/main" val="25259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Discussion</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r>
              <a:rPr lang="en-US" dirty="0" smtClean="0"/>
              <a:t>)</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TotalTime>
  <Words>1240</Words>
  <Application>Microsoft Office PowerPoint</Application>
  <PresentationFormat>Widescreen</PresentationFormat>
  <Paragraphs>122</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35</cp:revision>
  <dcterms:created xsi:type="dcterms:W3CDTF">2019-07-17T22:37:35Z</dcterms:created>
  <dcterms:modified xsi:type="dcterms:W3CDTF">2019-07-18T17:34:43Z</dcterms:modified>
</cp:coreProperties>
</file>