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68488" autoAdjust="0"/>
  </p:normalViewPr>
  <p:slideViewPr>
    <p:cSldViewPr snapToGrid="0">
      <p:cViewPr varScale="1">
        <p:scale>
          <a:sx n="60" d="100"/>
          <a:sy n="60" d="100"/>
        </p:scale>
        <p:origin x="72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A6F8C-1A47-46D8-AB3C-34DE9D184F5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4063A-F033-4EA7-A7ED-7C077689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4063A-F033-4EA7-A7ED-7C0776899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4063A-F033-4EA7-A7ED-7C0776899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would be prudent</a:t>
            </a:r>
            <a:r>
              <a:rPr lang="en-US" baseline="0" dirty="0" smtClean="0"/>
              <a:t> to start with a brief overview of the work upon which my Thesis is primarily based, that is the work of Tanya Byker in 2016.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Byker used to conduct her analysis was sourced from four panels of the Survey of Income and Program Participation, specifically the years 1996, 2001, 2004, and 2008. 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data from the four panels, Byker constructed a sample of all women aged 24 to 45 who gave birth during the time coverage of the SIPP panel and lived within one of the treatment or control states.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 used difference-in-difference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analysis to estimate the effect of paid family leave policy on the labor-force participation, employment, and unemployment outcomes of women in the period of 24 months before childbirth to 24 months after childbirth.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dirty="0" smtClean="0"/>
              <a:t>And of course, I will continue to talk about Byker’s work in</a:t>
            </a:r>
            <a:r>
              <a:rPr lang="en-US" baseline="0" dirty="0" smtClean="0"/>
              <a:t> more detail throughout my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4063A-F033-4EA7-A7ED-7C0776899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EFFECT OF PAID FAMILY LEAVE POLICY ON LABOR MARKET OUTCOMES OF </a:t>
            </a:r>
            <a:r>
              <a:rPr lang="en-US" sz="4400" dirty="0" smtClean="0"/>
              <a:t>MOTHERS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 Thesis by Alex Goldsmith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Research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Literature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Policy Landscape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Discussion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Paid Family Leave Policy affect labor-force participation, employment, and unemployment of mothers in the time period surrounding childbirth?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Tanya Byker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Paid Parental Leave Laws in the United States: Does Short-Duration Leave Affect Women’s Labor-Force Attachment</a:t>
            </a:r>
            <a:r>
              <a:rPr lang="en-US" dirty="0" smtClean="0"/>
              <a:t>? (2016)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Data: Survey of Income and Program Participation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Panels from 1996, 2001, 2004, 2008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Methodology: Difference-in-difference estimation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Findings: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Positive and significant effect on labor-force participation of all mothers in the period of 3 months before birth to three months after birth.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Positive but insignificant effect on employment of mothers without college degrees in the period of six months after birth to twelve months after birth.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Negative and significant effect on unemployment of mothers without college degrees in the period of six months after birth to twelve months after birth</a:t>
            </a:r>
          </a:p>
        </p:txBody>
      </p:sp>
    </p:spTree>
    <p:extLst>
      <p:ext uri="{BB962C8B-B14F-4D97-AF65-F5344CB8AC3E}">
        <p14:creationId xmlns:p14="http://schemas.microsoft.com/office/powerpoint/2010/main" val="15531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Rossin-Slater, Ruhm, and Waldfogel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Effects of California’s Paid Family Leave Program on Mothers’ Leave-Taking and Subsequent Labor Market </a:t>
            </a:r>
            <a:r>
              <a:rPr lang="en-US" dirty="0" smtClean="0"/>
              <a:t>Outcomes (2013)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Data: March Current Population Study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Annual data from years 1999 to 2010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Methodology: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Difference-in-Difference estimation of the effect of California’s Paid Family Leave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Findings: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Increase of maternity leave use from three weeks to six weeks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10 to 17 percent increase in usual weekly work hours of employed women 1 to 3 years after childbirth</a:t>
            </a:r>
          </a:p>
        </p:txBody>
      </p:sp>
    </p:spTree>
    <p:extLst>
      <p:ext uri="{BB962C8B-B14F-4D97-AF65-F5344CB8AC3E}">
        <p14:creationId xmlns:p14="http://schemas.microsoft.com/office/powerpoint/2010/main" val="5103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Charles Baum and Christopher Ruhm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Effects of Paid Family Leave in California on Labor Market </a:t>
            </a:r>
            <a:r>
              <a:rPr lang="en-US" dirty="0" smtClean="0"/>
              <a:t>Outcomes (2014)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Data: National Longitudinal Survey of Youth: 1997 Cohort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456</Words>
  <Application>Microsoft Office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EFFECT OF PAID FAMILY LEAVE POLICY ON LABOR MARKET OUTCOMES OF MOTHERS</vt:lpstr>
      <vt:lpstr>Presentation Outline</vt:lpstr>
      <vt:lpstr>Research Question</vt:lpstr>
      <vt:lpstr>Tanya Byker</vt:lpstr>
      <vt:lpstr>Rossin-Slater, Ruhm, and Waldfogel</vt:lpstr>
      <vt:lpstr>Charles Baum and Christopher Ruhm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PAID FAMILY LEAVE POLICY ON LABOR MARKET OUTCOMES OF MOTHERS</dc:title>
  <dc:creator>Windows User</dc:creator>
  <cp:lastModifiedBy>Windows User</cp:lastModifiedBy>
  <cp:revision>10</cp:revision>
  <dcterms:created xsi:type="dcterms:W3CDTF">2019-07-17T22:37:35Z</dcterms:created>
  <dcterms:modified xsi:type="dcterms:W3CDTF">2019-07-18T00:51:14Z</dcterms:modified>
</cp:coreProperties>
</file>