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60" r:id="rId5"/>
    <p:sldId id="271" r:id="rId6"/>
    <p:sldId id="263" r:id="rId7"/>
    <p:sldId id="261" r:id="rId8"/>
    <p:sldId id="262" r:id="rId9"/>
    <p:sldId id="272" r:id="rId10"/>
    <p:sldId id="266" r:id="rId11"/>
    <p:sldId id="267" r:id="rId12"/>
    <p:sldId id="273" r:id="rId13"/>
    <p:sldId id="265" r:id="rId14"/>
    <p:sldId id="274" r:id="rId15"/>
    <p:sldId id="275" r:id="rId16"/>
    <p:sldId id="277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Àlex Gonzalez Segura" userId="278827f9-fb40-4511-bc33-4f282385726c" providerId="ADAL" clId="{0276FC2C-77E1-4C51-B404-06EF3B762472}"/>
    <pc:docChg chg="undo custSel addSld delSld modSld sldOrd">
      <pc:chgData name="Àlex Gonzalez Segura" userId="278827f9-fb40-4511-bc33-4f282385726c" providerId="ADAL" clId="{0276FC2C-77E1-4C51-B404-06EF3B762472}" dt="2023-10-23T10:00:14.549" v="1291"/>
      <pc:docMkLst>
        <pc:docMk/>
      </pc:docMkLst>
      <pc:sldChg chg="del">
        <pc:chgData name="Àlex Gonzalez Segura" userId="278827f9-fb40-4511-bc33-4f282385726c" providerId="ADAL" clId="{0276FC2C-77E1-4C51-B404-06EF3B762472}" dt="2023-10-23T09:19:11.975" v="0" actId="2696"/>
        <pc:sldMkLst>
          <pc:docMk/>
          <pc:sldMk cId="342135849" sldId="257"/>
        </pc:sldMkLst>
      </pc:sldChg>
      <pc:sldChg chg="addSp delSp modSp">
        <pc:chgData name="Àlex Gonzalez Segura" userId="278827f9-fb40-4511-bc33-4f282385726c" providerId="ADAL" clId="{0276FC2C-77E1-4C51-B404-06EF3B762472}" dt="2023-10-23T09:35:20.783" v="444" actId="14100"/>
        <pc:sldMkLst>
          <pc:docMk/>
          <pc:sldMk cId="2336958535" sldId="260"/>
        </pc:sldMkLst>
        <pc:spChg chg="mod">
          <ac:chgData name="Àlex Gonzalez Segura" userId="278827f9-fb40-4511-bc33-4f282385726c" providerId="ADAL" clId="{0276FC2C-77E1-4C51-B404-06EF3B762472}" dt="2023-10-23T09:29:52.499" v="111" actId="20577"/>
          <ac:spMkLst>
            <pc:docMk/>
            <pc:sldMk cId="2336958535" sldId="260"/>
            <ac:spMk id="2" creationId="{00000000-0000-0000-0000-000000000000}"/>
          </ac:spMkLst>
        </pc:spChg>
        <pc:spChg chg="mod">
          <ac:chgData name="Àlex Gonzalez Segura" userId="278827f9-fb40-4511-bc33-4f282385726c" providerId="ADAL" clId="{0276FC2C-77E1-4C51-B404-06EF3B762472}" dt="2023-10-23T09:34:46.361" v="396" actId="403"/>
          <ac:spMkLst>
            <pc:docMk/>
            <pc:sldMk cId="2336958535" sldId="260"/>
            <ac:spMk id="3" creationId="{00000000-0000-0000-0000-000000000000}"/>
          </ac:spMkLst>
        </pc:spChg>
        <pc:spChg chg="add del mod">
          <ac:chgData name="Àlex Gonzalez Segura" userId="278827f9-fb40-4511-bc33-4f282385726c" providerId="ADAL" clId="{0276FC2C-77E1-4C51-B404-06EF3B762472}" dt="2023-10-23T09:33:33.013" v="327"/>
          <ac:spMkLst>
            <pc:docMk/>
            <pc:sldMk cId="2336958535" sldId="260"/>
            <ac:spMk id="6" creationId="{29FA99FD-E645-40B7-AD0D-1E89EB4137E5}"/>
          </ac:spMkLst>
        </pc:spChg>
        <pc:spChg chg="add mod">
          <ac:chgData name="Àlex Gonzalez Segura" userId="278827f9-fb40-4511-bc33-4f282385726c" providerId="ADAL" clId="{0276FC2C-77E1-4C51-B404-06EF3B762472}" dt="2023-10-23T09:35:20.783" v="444" actId="14100"/>
          <ac:spMkLst>
            <pc:docMk/>
            <pc:sldMk cId="2336958535" sldId="260"/>
            <ac:spMk id="7" creationId="{412CCA78-83B2-48E1-B9C1-20679D248C8E}"/>
          </ac:spMkLst>
        </pc:spChg>
        <pc:picChg chg="add del mod modCrop">
          <ac:chgData name="Àlex Gonzalez Segura" userId="278827f9-fb40-4511-bc33-4f282385726c" providerId="ADAL" clId="{0276FC2C-77E1-4C51-B404-06EF3B762472}" dt="2023-10-23T09:34:40.289" v="394" actId="1076"/>
          <ac:picMkLst>
            <pc:docMk/>
            <pc:sldMk cId="2336958535" sldId="260"/>
            <ac:picMk id="5" creationId="{0EDDE188-BC69-4697-9ED8-CF845AB44271}"/>
          </ac:picMkLst>
        </pc:picChg>
      </pc:sldChg>
      <pc:sldChg chg="del">
        <pc:chgData name="Àlex Gonzalez Segura" userId="278827f9-fb40-4511-bc33-4f282385726c" providerId="ADAL" clId="{0276FC2C-77E1-4C51-B404-06EF3B762472}" dt="2023-10-23T09:36:19.602" v="446" actId="2696"/>
        <pc:sldMkLst>
          <pc:docMk/>
          <pc:sldMk cId="438777908" sldId="264"/>
        </pc:sldMkLst>
      </pc:sldChg>
      <pc:sldChg chg="modSp ord">
        <pc:chgData name="Àlex Gonzalez Segura" userId="278827f9-fb40-4511-bc33-4f282385726c" providerId="ADAL" clId="{0276FC2C-77E1-4C51-B404-06EF3B762472}" dt="2023-10-23T09:43:10.861" v="748" actId="20577"/>
        <pc:sldMkLst>
          <pc:docMk/>
          <pc:sldMk cId="2795389000" sldId="265"/>
        </pc:sldMkLst>
        <pc:spChg chg="mod">
          <ac:chgData name="Àlex Gonzalez Segura" userId="278827f9-fb40-4511-bc33-4f282385726c" providerId="ADAL" clId="{0276FC2C-77E1-4C51-B404-06EF3B762472}" dt="2023-10-23T09:43:10.861" v="748" actId="20577"/>
          <ac:spMkLst>
            <pc:docMk/>
            <pc:sldMk cId="2795389000" sldId="265"/>
            <ac:spMk id="2" creationId="{00000000-0000-0000-0000-000000000000}"/>
          </ac:spMkLst>
        </pc:spChg>
      </pc:sldChg>
      <pc:sldChg chg="ord">
        <pc:chgData name="Àlex Gonzalez Segura" userId="278827f9-fb40-4511-bc33-4f282385726c" providerId="ADAL" clId="{0276FC2C-77E1-4C51-B404-06EF3B762472}" dt="2023-10-23T09:45:29.766" v="809"/>
        <pc:sldMkLst>
          <pc:docMk/>
          <pc:sldMk cId="2285923632" sldId="266"/>
        </pc:sldMkLst>
      </pc:sldChg>
      <pc:sldChg chg="ord">
        <pc:chgData name="Àlex Gonzalez Segura" userId="278827f9-fb40-4511-bc33-4f282385726c" providerId="ADAL" clId="{0276FC2C-77E1-4C51-B404-06EF3B762472}" dt="2023-10-23T09:45:37.471" v="812"/>
        <pc:sldMkLst>
          <pc:docMk/>
          <pc:sldMk cId="271287120" sldId="267"/>
        </pc:sldMkLst>
      </pc:sldChg>
      <pc:sldChg chg="del">
        <pc:chgData name="Àlex Gonzalez Segura" userId="278827f9-fb40-4511-bc33-4f282385726c" providerId="ADAL" clId="{0276FC2C-77E1-4C51-B404-06EF3B762472}" dt="2023-10-23T09:19:12.464" v="1" actId="2696"/>
        <pc:sldMkLst>
          <pc:docMk/>
          <pc:sldMk cId="1917556147" sldId="268"/>
        </pc:sldMkLst>
      </pc:sldChg>
      <pc:sldChg chg="del">
        <pc:chgData name="Àlex Gonzalez Segura" userId="278827f9-fb40-4511-bc33-4f282385726c" providerId="ADAL" clId="{0276FC2C-77E1-4C51-B404-06EF3B762472}" dt="2023-10-23T09:36:41.866" v="447" actId="2696"/>
        <pc:sldMkLst>
          <pc:docMk/>
          <pc:sldMk cId="4261169541" sldId="269"/>
        </pc:sldMkLst>
      </pc:sldChg>
      <pc:sldChg chg="add del">
        <pc:chgData name="Àlex Gonzalez Segura" userId="278827f9-fb40-4511-bc33-4f282385726c" providerId="ADAL" clId="{0276FC2C-77E1-4C51-B404-06EF3B762472}" dt="2023-10-23T09:35:53.665" v="445" actId="2696"/>
        <pc:sldMkLst>
          <pc:docMk/>
          <pc:sldMk cId="4266865207" sldId="270"/>
        </pc:sldMkLst>
      </pc:sldChg>
      <pc:sldChg chg="add">
        <pc:chgData name="Àlex Gonzalez Segura" userId="278827f9-fb40-4511-bc33-4f282385726c" providerId="ADAL" clId="{0276FC2C-77E1-4C51-B404-06EF3B762472}" dt="2023-10-23T09:27:06.833" v="3"/>
        <pc:sldMkLst>
          <pc:docMk/>
          <pc:sldMk cId="1062778560" sldId="271"/>
        </pc:sldMkLst>
      </pc:sldChg>
      <pc:sldChg chg="add del">
        <pc:chgData name="Àlex Gonzalez Segura" userId="278827f9-fb40-4511-bc33-4f282385726c" providerId="ADAL" clId="{0276FC2C-77E1-4C51-B404-06EF3B762472}" dt="2023-10-23T09:37:00.280" v="449"/>
        <pc:sldMkLst>
          <pc:docMk/>
          <pc:sldMk cId="3121649331" sldId="272"/>
        </pc:sldMkLst>
      </pc:sldChg>
      <pc:sldChg chg="add del">
        <pc:chgData name="Àlex Gonzalez Segura" userId="278827f9-fb40-4511-bc33-4f282385726c" providerId="ADAL" clId="{0276FC2C-77E1-4C51-B404-06EF3B762472}" dt="2023-10-23T09:37:04.035" v="451" actId="2696"/>
        <pc:sldMkLst>
          <pc:docMk/>
          <pc:sldMk cId="3349192476" sldId="272"/>
        </pc:sldMkLst>
      </pc:sldChg>
      <pc:sldChg chg="addSp delSp modSp add">
        <pc:chgData name="Àlex Gonzalez Segura" userId="278827f9-fb40-4511-bc33-4f282385726c" providerId="ADAL" clId="{0276FC2C-77E1-4C51-B404-06EF3B762472}" dt="2023-10-23T09:46:09.389" v="838" actId="20577"/>
        <pc:sldMkLst>
          <pc:docMk/>
          <pc:sldMk cId="3395723790" sldId="272"/>
        </pc:sldMkLst>
        <pc:spChg chg="mod">
          <ac:chgData name="Àlex Gonzalez Segura" userId="278827f9-fb40-4511-bc33-4f282385726c" providerId="ADAL" clId="{0276FC2C-77E1-4C51-B404-06EF3B762472}" dt="2023-10-23T09:46:09.389" v="838" actId="20577"/>
          <ac:spMkLst>
            <pc:docMk/>
            <pc:sldMk cId="3395723790" sldId="272"/>
            <ac:spMk id="2" creationId="{BD6D9942-278F-42F6-B038-11CFE84E691A}"/>
          </ac:spMkLst>
        </pc:spChg>
        <pc:spChg chg="del">
          <ac:chgData name="Àlex Gonzalez Segura" userId="278827f9-fb40-4511-bc33-4f282385726c" providerId="ADAL" clId="{0276FC2C-77E1-4C51-B404-06EF3B762472}" dt="2023-10-23T09:37:06.823" v="453" actId="478"/>
          <ac:spMkLst>
            <pc:docMk/>
            <pc:sldMk cId="3395723790" sldId="272"/>
            <ac:spMk id="3" creationId="{C33F60C7-171F-414E-81D6-3557744B5A11}"/>
          </ac:spMkLst>
        </pc:spChg>
        <pc:spChg chg="add mod">
          <ac:chgData name="Àlex Gonzalez Segura" userId="278827f9-fb40-4511-bc33-4f282385726c" providerId="ADAL" clId="{0276FC2C-77E1-4C51-B404-06EF3B762472}" dt="2023-10-23T09:44:53.250" v="806" actId="164"/>
          <ac:spMkLst>
            <pc:docMk/>
            <pc:sldMk cId="3395723790" sldId="272"/>
            <ac:spMk id="6" creationId="{41B7E01D-6795-4213-AE2B-072911C9E4D3}"/>
          </ac:spMkLst>
        </pc:spChg>
        <pc:grpChg chg="add mod">
          <ac:chgData name="Àlex Gonzalez Segura" userId="278827f9-fb40-4511-bc33-4f282385726c" providerId="ADAL" clId="{0276FC2C-77E1-4C51-B404-06EF3B762472}" dt="2023-10-23T09:44:55.992" v="807" actId="1076"/>
          <ac:grpSpMkLst>
            <pc:docMk/>
            <pc:sldMk cId="3395723790" sldId="272"/>
            <ac:grpSpMk id="7" creationId="{991CE315-441B-4C64-A454-B99F1C6167E9}"/>
          </ac:grpSpMkLst>
        </pc:grpChg>
        <pc:graphicFrameChg chg="add mod">
          <ac:chgData name="Àlex Gonzalez Segura" userId="278827f9-fb40-4511-bc33-4f282385726c" providerId="ADAL" clId="{0276FC2C-77E1-4C51-B404-06EF3B762472}" dt="2023-10-23T09:45:09.086" v="808" actId="20577"/>
          <ac:graphicFrameMkLst>
            <pc:docMk/>
            <pc:sldMk cId="3395723790" sldId="272"/>
            <ac:graphicFrameMk id="4" creationId="{5DF8ECE3-A6B3-4F4F-9B92-881F02B32840}"/>
          </ac:graphicFrameMkLst>
        </pc:graphicFrameChg>
        <pc:graphicFrameChg chg="add mod">
          <ac:chgData name="Àlex Gonzalez Segura" userId="278827f9-fb40-4511-bc33-4f282385726c" providerId="ADAL" clId="{0276FC2C-77E1-4C51-B404-06EF3B762472}" dt="2023-10-23T09:44:53.250" v="806" actId="164"/>
          <ac:graphicFrameMkLst>
            <pc:docMk/>
            <pc:sldMk cId="3395723790" sldId="272"/>
            <ac:graphicFrameMk id="5" creationId="{BD31135C-3EB1-4913-A554-F4A8DEF39411}"/>
          </ac:graphicFrameMkLst>
        </pc:graphicFrameChg>
      </pc:sldChg>
      <pc:sldChg chg="add ord">
        <pc:chgData name="Àlex Gonzalez Segura" userId="278827f9-fb40-4511-bc33-4f282385726c" providerId="ADAL" clId="{0276FC2C-77E1-4C51-B404-06EF3B762472}" dt="2023-10-23T09:45:34.249" v="811"/>
        <pc:sldMkLst>
          <pc:docMk/>
          <pc:sldMk cId="922440976" sldId="273"/>
        </pc:sldMkLst>
      </pc:sldChg>
      <pc:sldChg chg="addSp delSp modSp add ord">
        <pc:chgData name="Àlex Gonzalez Segura" userId="278827f9-fb40-4511-bc33-4f282385726c" providerId="ADAL" clId="{0276FC2C-77E1-4C51-B404-06EF3B762472}" dt="2023-10-23T10:00:08.711" v="1289"/>
        <pc:sldMkLst>
          <pc:docMk/>
          <pc:sldMk cId="2422760864" sldId="274"/>
        </pc:sldMkLst>
        <pc:spChg chg="del topLvl">
          <ac:chgData name="Àlex Gonzalez Segura" userId="278827f9-fb40-4511-bc33-4f282385726c" providerId="ADAL" clId="{0276FC2C-77E1-4C51-B404-06EF3B762472}" dt="2023-10-23T09:59:57.397" v="1285" actId="478"/>
          <ac:spMkLst>
            <pc:docMk/>
            <pc:sldMk cId="2422760864" sldId="274"/>
            <ac:spMk id="6" creationId="{41B7E01D-6795-4213-AE2B-072911C9E4D3}"/>
          </ac:spMkLst>
        </pc:spChg>
        <pc:grpChg chg="del mod">
          <ac:chgData name="Àlex Gonzalez Segura" userId="278827f9-fb40-4511-bc33-4f282385726c" providerId="ADAL" clId="{0276FC2C-77E1-4C51-B404-06EF3B762472}" dt="2023-10-23T09:59:57.397" v="1285" actId="478"/>
          <ac:grpSpMkLst>
            <pc:docMk/>
            <pc:sldMk cId="2422760864" sldId="274"/>
            <ac:grpSpMk id="7" creationId="{991CE315-441B-4C64-A454-B99F1C6167E9}"/>
          </ac:grpSpMkLst>
        </pc:grpChg>
        <pc:graphicFrameChg chg="mod topLvl">
          <ac:chgData name="Àlex Gonzalez Segura" userId="278827f9-fb40-4511-bc33-4f282385726c" providerId="ADAL" clId="{0276FC2C-77E1-4C51-B404-06EF3B762472}" dt="2023-10-23T10:00:08.711" v="1289"/>
          <ac:graphicFrameMkLst>
            <pc:docMk/>
            <pc:sldMk cId="2422760864" sldId="274"/>
            <ac:graphicFrameMk id="4" creationId="{5DF8ECE3-A6B3-4F4F-9B92-881F02B32840}"/>
          </ac:graphicFrameMkLst>
        </pc:graphicFrameChg>
        <pc:graphicFrameChg chg="del">
          <ac:chgData name="Àlex Gonzalez Segura" userId="278827f9-fb40-4511-bc33-4f282385726c" providerId="ADAL" clId="{0276FC2C-77E1-4C51-B404-06EF3B762472}" dt="2023-10-23T09:59:56.084" v="1284" actId="478"/>
          <ac:graphicFrameMkLst>
            <pc:docMk/>
            <pc:sldMk cId="2422760864" sldId="274"/>
            <ac:graphicFrameMk id="5" creationId="{BD31135C-3EB1-4913-A554-F4A8DEF39411}"/>
          </ac:graphicFrameMkLst>
        </pc:graphicFrameChg>
        <pc:picChg chg="add del">
          <ac:chgData name="Àlex Gonzalez Segura" userId="278827f9-fb40-4511-bc33-4f282385726c" providerId="ADAL" clId="{0276FC2C-77E1-4C51-B404-06EF3B762472}" dt="2023-10-23T09:47:54.261" v="888"/>
          <ac:picMkLst>
            <pc:docMk/>
            <pc:sldMk cId="2422760864" sldId="274"/>
            <ac:picMk id="3" creationId="{4C5BE6D0-587A-44BC-9FDA-F3ACCF1BE2CE}"/>
          </ac:picMkLst>
        </pc:picChg>
      </pc:sldChg>
      <pc:sldChg chg="addSp delSp modSp add ord">
        <pc:chgData name="Àlex Gonzalez Segura" userId="278827f9-fb40-4511-bc33-4f282385726c" providerId="ADAL" clId="{0276FC2C-77E1-4C51-B404-06EF3B762472}" dt="2023-10-23T09:49:09.007" v="1018" actId="20577"/>
        <pc:sldMkLst>
          <pc:docMk/>
          <pc:sldMk cId="1959204471" sldId="275"/>
        </pc:sldMkLst>
        <pc:spChg chg="mod">
          <ac:chgData name="Àlex Gonzalez Segura" userId="278827f9-fb40-4511-bc33-4f282385726c" providerId="ADAL" clId="{0276FC2C-77E1-4C51-B404-06EF3B762472}" dt="2023-10-23T09:48:06.730" v="914" actId="20577"/>
          <ac:spMkLst>
            <pc:docMk/>
            <pc:sldMk cId="1959204471" sldId="275"/>
            <ac:spMk id="2" creationId="{00000000-0000-0000-0000-000000000000}"/>
          </ac:spMkLst>
        </pc:spChg>
        <pc:spChg chg="mod">
          <ac:chgData name="Àlex Gonzalez Segura" userId="278827f9-fb40-4511-bc33-4f282385726c" providerId="ADAL" clId="{0276FC2C-77E1-4C51-B404-06EF3B762472}" dt="2023-10-23T09:49:09.007" v="1018" actId="20577"/>
          <ac:spMkLst>
            <pc:docMk/>
            <pc:sldMk cId="1959204471" sldId="275"/>
            <ac:spMk id="3" creationId="{00000000-0000-0000-0000-000000000000}"/>
          </ac:spMkLst>
        </pc:spChg>
        <pc:picChg chg="del">
          <ac:chgData name="Àlex Gonzalez Segura" userId="278827f9-fb40-4511-bc33-4f282385726c" providerId="ADAL" clId="{0276FC2C-77E1-4C51-B404-06EF3B762472}" dt="2023-10-23T09:47:55.832" v="889" actId="478"/>
          <ac:picMkLst>
            <pc:docMk/>
            <pc:sldMk cId="1959204471" sldId="275"/>
            <ac:picMk id="4" creationId="{8F408FD2-10F6-5DCF-CD90-68C1FC147024}"/>
          </ac:picMkLst>
        </pc:picChg>
        <pc:picChg chg="add mod">
          <ac:chgData name="Àlex Gonzalez Segura" userId="278827f9-fb40-4511-bc33-4f282385726c" providerId="ADAL" clId="{0276FC2C-77E1-4C51-B404-06EF3B762472}" dt="2023-10-23T09:48:11.252" v="917" actId="1076"/>
          <ac:picMkLst>
            <pc:docMk/>
            <pc:sldMk cId="1959204471" sldId="275"/>
            <ac:picMk id="5" creationId="{1ABB6B31-B358-4B50-B58B-B9AEAE9474CB}"/>
          </ac:picMkLst>
        </pc:picChg>
      </pc:sldChg>
      <pc:sldChg chg="addSp delSp modSp add">
        <pc:chgData name="Àlex Gonzalez Segura" userId="278827f9-fb40-4511-bc33-4f282385726c" providerId="ADAL" clId="{0276FC2C-77E1-4C51-B404-06EF3B762472}" dt="2023-10-23T09:58:26.367" v="1283" actId="113"/>
        <pc:sldMkLst>
          <pc:docMk/>
          <pc:sldMk cId="3621586179" sldId="276"/>
        </pc:sldMkLst>
        <pc:spChg chg="mod">
          <ac:chgData name="Àlex Gonzalez Segura" userId="278827f9-fb40-4511-bc33-4f282385726c" providerId="ADAL" clId="{0276FC2C-77E1-4C51-B404-06EF3B762472}" dt="2023-10-23T09:49:36.017" v="1056" actId="20577"/>
          <ac:spMkLst>
            <pc:docMk/>
            <pc:sldMk cId="3621586179" sldId="276"/>
            <ac:spMk id="2" creationId="{00000000-0000-0000-0000-000000000000}"/>
          </ac:spMkLst>
        </pc:spChg>
        <pc:spChg chg="add del mod">
          <ac:chgData name="Àlex Gonzalez Segura" userId="278827f9-fb40-4511-bc33-4f282385726c" providerId="ADAL" clId="{0276FC2C-77E1-4C51-B404-06EF3B762472}" dt="2023-10-23T09:58:26.367" v="1283" actId="113"/>
          <ac:spMkLst>
            <pc:docMk/>
            <pc:sldMk cId="3621586179" sldId="276"/>
            <ac:spMk id="3" creationId="{00000000-0000-0000-0000-000000000000}"/>
          </ac:spMkLst>
        </pc:spChg>
        <pc:spChg chg="add del mod">
          <ac:chgData name="Àlex Gonzalez Segura" userId="278827f9-fb40-4511-bc33-4f282385726c" providerId="ADAL" clId="{0276FC2C-77E1-4C51-B404-06EF3B762472}" dt="2023-10-23T09:51:56.679" v="1112" actId="478"/>
          <ac:spMkLst>
            <pc:docMk/>
            <pc:sldMk cId="3621586179" sldId="276"/>
            <ac:spMk id="6" creationId="{84CBE31E-D994-41BF-8286-9841E0F6D8C7}"/>
          </ac:spMkLst>
        </pc:spChg>
        <pc:picChg chg="del">
          <ac:chgData name="Àlex Gonzalez Segura" userId="278827f9-fb40-4511-bc33-4f282385726c" providerId="ADAL" clId="{0276FC2C-77E1-4C51-B404-06EF3B762472}" dt="2023-10-23T09:51:57.957" v="1113" actId="478"/>
          <ac:picMkLst>
            <pc:docMk/>
            <pc:sldMk cId="3621586179" sldId="276"/>
            <ac:picMk id="5" creationId="{1ABB6B31-B358-4B50-B58B-B9AEAE9474CB}"/>
          </ac:picMkLst>
        </pc:picChg>
        <pc:picChg chg="add mod">
          <ac:chgData name="Àlex Gonzalez Segura" userId="278827f9-fb40-4511-bc33-4f282385726c" providerId="ADAL" clId="{0276FC2C-77E1-4C51-B404-06EF3B762472}" dt="2023-10-23T09:56:52.203" v="1116" actId="1076"/>
          <ac:picMkLst>
            <pc:docMk/>
            <pc:sldMk cId="3621586179" sldId="276"/>
            <ac:picMk id="8" creationId="{2D7A056E-6145-4611-A3D8-A96F2331A43E}"/>
          </ac:picMkLst>
        </pc:picChg>
      </pc:sldChg>
      <pc:sldChg chg="add ord">
        <pc:chgData name="Àlex Gonzalez Segura" userId="278827f9-fb40-4511-bc33-4f282385726c" providerId="ADAL" clId="{0276FC2C-77E1-4C51-B404-06EF3B762472}" dt="2023-10-23T10:00:14.549" v="1291"/>
        <pc:sldMkLst>
          <pc:docMk/>
          <pc:sldMk cId="1855284431" sldId="277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B0C869-3D4E-49EB-89C7-1C9997EC94BC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7EAF1BF4-9D32-4B88-9FD4-1DEF9F1E6172}">
      <dgm:prSet phldrT="[Text]"/>
      <dgm:spPr/>
      <dgm:t>
        <a:bodyPr/>
        <a:lstStyle/>
        <a:p>
          <a:r>
            <a:rPr lang="ca-ES" dirty="0">
              <a:latin typeface="Arial" panose="020B0604020202020204" pitchFamily="34" charset="0"/>
              <a:cs typeface="Arial" panose="020B0604020202020204" pitchFamily="34" charset="0"/>
            </a:rPr>
            <a:t>DNA </a:t>
          </a:r>
          <a:r>
            <a:rPr lang="ca-ES" dirty="0" err="1">
              <a:latin typeface="Arial" panose="020B0604020202020204" pitchFamily="34" charset="0"/>
              <a:cs typeface="Arial" panose="020B0604020202020204" pitchFamily="34" charset="0"/>
            </a:rPr>
            <a:t>extraction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4BD5DCD-814C-4702-A2C1-11DA69C0DE4B}" type="parTrans" cxnId="{65F639F0-1C49-4AC0-965D-1C05FDFC89C8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7E76B2-029C-4651-8D56-0B84C7F8B199}" type="sibTrans" cxnId="{65F639F0-1C49-4AC0-965D-1C05FDFC89C8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9A77B1D-2D82-40BA-B5C6-02326FECF3F0}">
      <dgm:prSet phldrT="[Text]"/>
      <dgm:spPr/>
      <dgm:t>
        <a:bodyPr/>
        <a:lstStyle/>
        <a:p>
          <a:r>
            <a:rPr lang="ca-ES" dirty="0">
              <a:latin typeface="Arial" panose="020B0604020202020204" pitchFamily="34" charset="0"/>
              <a:cs typeface="Arial" panose="020B0604020202020204" pitchFamily="34" charset="0"/>
            </a:rPr>
            <a:t>DNA </a:t>
          </a:r>
          <a:r>
            <a:rPr lang="ca-ES" dirty="0" err="1">
              <a:latin typeface="Arial" panose="020B0604020202020204" pitchFamily="34" charset="0"/>
              <a:cs typeface="Arial" panose="020B0604020202020204" pitchFamily="34" charset="0"/>
            </a:rPr>
            <a:t>genotyping</a:t>
          </a:r>
          <a:endParaRPr lang="ca-ES" dirty="0"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ca-ES" dirty="0">
              <a:latin typeface="Arial" panose="020B0604020202020204" pitchFamily="34" charset="0"/>
              <a:cs typeface="Arial" panose="020B0604020202020204" pitchFamily="34" charset="0"/>
            </a:rPr>
            <a:t>(~800k </a:t>
          </a:r>
          <a:r>
            <a:rPr lang="ca-ES" dirty="0" err="1">
              <a:latin typeface="Arial" panose="020B0604020202020204" pitchFamily="34" charset="0"/>
              <a:cs typeface="Arial" panose="020B0604020202020204" pitchFamily="34" charset="0"/>
            </a:rPr>
            <a:t>SNPs</a:t>
          </a:r>
          <a:r>
            <a:rPr lang="ca-ES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F22BC6C-0BA0-44ED-B9EE-41EB7A1FACEF}" type="parTrans" cxnId="{B7166062-D96D-45EC-B1BA-E20181C6120D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167DFC1-166E-4C00-ADB8-CEAA83CAE42A}" type="sibTrans" cxnId="{B7166062-D96D-45EC-B1BA-E20181C6120D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DC60C12-9D3C-4E6A-AACA-71E60F68AD96}">
      <dgm:prSet phldrT="[Text]"/>
      <dgm:spPr/>
      <dgm:t>
        <a:bodyPr/>
        <a:lstStyle/>
        <a:p>
          <a:r>
            <a:rPr lang="ca-ES" dirty="0" err="1">
              <a:latin typeface="Arial" panose="020B0604020202020204" pitchFamily="34" charset="0"/>
              <a:cs typeface="Arial" panose="020B0604020202020204" pitchFamily="34" charset="0"/>
            </a:rPr>
            <a:t>Respository</a:t>
          </a:r>
          <a:r>
            <a:rPr lang="ca-E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ca-ES" dirty="0" err="1">
              <a:latin typeface="Arial" panose="020B0604020202020204" pitchFamily="34" charset="0"/>
              <a:cs typeface="Arial" panose="020B0604020202020204" pitchFamily="34" charset="0"/>
            </a:rPr>
            <a:t>download</a:t>
          </a:r>
          <a:r>
            <a:rPr lang="ca-ES" dirty="0">
              <a:latin typeface="Arial" panose="020B0604020202020204" pitchFamily="34" charset="0"/>
              <a:cs typeface="Arial" panose="020B0604020202020204" pitchFamily="34" charset="0"/>
            </a:rPr>
            <a:t>;</a:t>
          </a:r>
        </a:p>
        <a:p>
          <a:r>
            <a:rPr lang="ca-ES" dirty="0" err="1">
              <a:latin typeface="Arial" panose="020B0604020202020204" pitchFamily="34" charset="0"/>
              <a:cs typeface="Arial" panose="020B0604020202020204" pitchFamily="34" charset="0"/>
            </a:rPr>
            <a:t>Reformating</a:t>
          </a:r>
          <a:r>
            <a:rPr lang="ca-ES" dirty="0">
              <a:latin typeface="Arial" panose="020B0604020202020204" pitchFamily="34" charset="0"/>
              <a:cs typeface="Arial" panose="020B0604020202020204" pitchFamily="34" charset="0"/>
            </a:rPr>
            <a:t> [.</a:t>
          </a:r>
          <a:r>
            <a:rPr lang="ca-ES" dirty="0" err="1">
              <a:latin typeface="Arial" panose="020B0604020202020204" pitchFamily="34" charset="0"/>
              <a:cs typeface="Arial" panose="020B0604020202020204" pitchFamily="34" charset="0"/>
            </a:rPr>
            <a:t>vcf</a:t>
          </a:r>
          <a:r>
            <a:rPr lang="ca-ES" dirty="0">
              <a:latin typeface="Arial" panose="020B0604020202020204" pitchFamily="34" charset="0"/>
              <a:cs typeface="Arial" panose="020B0604020202020204" pitchFamily="34" charset="0"/>
            </a:rPr>
            <a:t>]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51DB2A4-1A0B-4D01-BD17-5B5923540028}" type="parTrans" cxnId="{5B085CB8-F460-459E-BF9D-09A0ED50775A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04FBA81-4DED-44E7-A946-C7BC79437FF5}" type="sibTrans" cxnId="{5B085CB8-F460-459E-BF9D-09A0ED50775A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733EDAD-FC0F-4DA5-A2F9-07ED6D6FC274}">
      <dgm:prSet/>
      <dgm:spPr/>
      <dgm:t>
        <a:bodyPr/>
        <a:lstStyle/>
        <a:p>
          <a:r>
            <a:rPr lang="ca-ES" dirty="0" err="1">
              <a:latin typeface="Arial" panose="020B0604020202020204" pitchFamily="34" charset="0"/>
              <a:cs typeface="Arial" panose="020B0604020202020204" pitchFamily="34" charset="0"/>
            </a:rPr>
            <a:t>Imputation</a:t>
          </a:r>
          <a:endParaRPr lang="ca-ES" dirty="0"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ca-ES" dirty="0">
              <a:latin typeface="Arial" panose="020B0604020202020204" pitchFamily="34" charset="0"/>
              <a:cs typeface="Arial" panose="020B0604020202020204" pitchFamily="34" charset="0"/>
            </a:rPr>
            <a:t>(QC </a:t>
          </a:r>
          <a:r>
            <a:rPr lang="ca-ES" dirty="0" err="1">
              <a:latin typeface="Arial" panose="020B0604020202020204" pitchFamily="34" charset="0"/>
              <a:cs typeface="Arial" panose="020B0604020202020204" pitchFamily="34" charset="0"/>
            </a:rPr>
            <a:t>and</a:t>
          </a:r>
          <a:r>
            <a:rPr lang="ca-E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ca-ES" dirty="0" err="1">
              <a:latin typeface="Arial" panose="020B0604020202020204" pitchFamily="34" charset="0"/>
              <a:cs typeface="Arial" panose="020B0604020202020204" pitchFamily="34" charset="0"/>
            </a:rPr>
            <a:t>reformating</a:t>
          </a:r>
          <a:r>
            <a:rPr lang="ca-ES" dirty="0">
              <a:latin typeface="Arial" panose="020B0604020202020204" pitchFamily="34" charset="0"/>
              <a:cs typeface="Arial" panose="020B0604020202020204" pitchFamily="34" charset="0"/>
            </a:rPr>
            <a:t> [per-</a:t>
          </a:r>
          <a:r>
            <a:rPr lang="ca-ES" dirty="0" err="1">
              <a:latin typeface="Arial" panose="020B0604020202020204" pitchFamily="34" charset="0"/>
              <a:cs typeface="Arial" panose="020B0604020202020204" pitchFamily="34" charset="0"/>
            </a:rPr>
            <a:t>chr</a:t>
          </a:r>
          <a:r>
            <a:rPr lang="ca-ES" dirty="0">
              <a:latin typeface="Arial" panose="020B0604020202020204" pitchFamily="34" charset="0"/>
              <a:cs typeface="Arial" panose="020B0604020202020204" pitchFamily="34" charset="0"/>
            </a:rPr>
            <a:t> .vcf.gz] </a:t>
          </a:r>
          <a:r>
            <a:rPr lang="ca-ES" dirty="0" err="1">
              <a:latin typeface="Arial" panose="020B0604020202020204" pitchFamily="34" charset="0"/>
              <a:cs typeface="Arial" panose="020B0604020202020204" pitchFamily="34" charset="0"/>
            </a:rPr>
            <a:t>required</a:t>
          </a:r>
          <a:r>
            <a:rPr lang="ca-ES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5C21D51-ECC6-4812-BCFD-B0711DFAC614}" type="parTrans" cxnId="{7CBDE315-1580-44D6-A685-631F07DF31E9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C5729D2-C5E8-4F28-B8F2-E367378DF8D3}" type="sibTrans" cxnId="{7CBDE315-1580-44D6-A685-631F07DF31E9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2651542-81B4-4184-ABC2-1A7AE14641B4}" type="pres">
      <dgm:prSet presAssocID="{D8B0C869-3D4E-49EB-89C7-1C9997EC94BC}" presName="Name0" presStyleCnt="0">
        <dgm:presLayoutVars>
          <dgm:dir/>
          <dgm:resizeHandles val="exact"/>
        </dgm:presLayoutVars>
      </dgm:prSet>
      <dgm:spPr/>
    </dgm:pt>
    <dgm:pt modelId="{47953656-13C5-40D5-B822-A8D00843FF1B}" type="pres">
      <dgm:prSet presAssocID="{7EAF1BF4-9D32-4B88-9FD4-1DEF9F1E6172}" presName="node" presStyleLbl="node1" presStyleIdx="0" presStyleCnt="4" custScaleX="75133">
        <dgm:presLayoutVars>
          <dgm:bulletEnabled val="1"/>
        </dgm:presLayoutVars>
      </dgm:prSet>
      <dgm:spPr/>
    </dgm:pt>
    <dgm:pt modelId="{C4C9687D-D728-4E79-B483-324447F679DB}" type="pres">
      <dgm:prSet presAssocID="{337E76B2-029C-4651-8D56-0B84C7F8B199}" presName="sibTrans" presStyleLbl="sibTrans2D1" presStyleIdx="0" presStyleCnt="3"/>
      <dgm:spPr/>
    </dgm:pt>
    <dgm:pt modelId="{61232817-6D10-4AB5-B211-DEC7A16EFE5F}" type="pres">
      <dgm:prSet presAssocID="{337E76B2-029C-4651-8D56-0B84C7F8B199}" presName="connectorText" presStyleLbl="sibTrans2D1" presStyleIdx="0" presStyleCnt="3"/>
      <dgm:spPr/>
    </dgm:pt>
    <dgm:pt modelId="{AB412403-E2D0-4427-83D7-9A1F38018462}" type="pres">
      <dgm:prSet presAssocID="{99A77B1D-2D82-40BA-B5C6-02326FECF3F0}" presName="node" presStyleLbl="node1" presStyleIdx="1" presStyleCnt="4">
        <dgm:presLayoutVars>
          <dgm:bulletEnabled val="1"/>
        </dgm:presLayoutVars>
      </dgm:prSet>
      <dgm:spPr/>
    </dgm:pt>
    <dgm:pt modelId="{2CF9A970-7EA7-4A3E-B143-8FC64E17A5DF}" type="pres">
      <dgm:prSet presAssocID="{2167DFC1-166E-4C00-ADB8-CEAA83CAE42A}" presName="sibTrans" presStyleLbl="sibTrans2D1" presStyleIdx="1" presStyleCnt="3"/>
      <dgm:spPr/>
    </dgm:pt>
    <dgm:pt modelId="{03013A66-F7F0-4E23-8BF1-9F03BCCCFBED}" type="pres">
      <dgm:prSet presAssocID="{2167DFC1-166E-4C00-ADB8-CEAA83CAE42A}" presName="connectorText" presStyleLbl="sibTrans2D1" presStyleIdx="1" presStyleCnt="3"/>
      <dgm:spPr/>
    </dgm:pt>
    <dgm:pt modelId="{1A6A3563-F0BC-48E1-BA3F-7F5E4E7D6976}" type="pres">
      <dgm:prSet presAssocID="{4DC60C12-9D3C-4E6A-AACA-71E60F68AD96}" presName="node" presStyleLbl="node1" presStyleIdx="2" presStyleCnt="4" custScaleX="129709">
        <dgm:presLayoutVars>
          <dgm:bulletEnabled val="1"/>
        </dgm:presLayoutVars>
      </dgm:prSet>
      <dgm:spPr/>
    </dgm:pt>
    <dgm:pt modelId="{8F333F63-A62A-4016-A738-05B07A35A3CB}" type="pres">
      <dgm:prSet presAssocID="{804FBA81-4DED-44E7-A946-C7BC79437FF5}" presName="sibTrans" presStyleLbl="sibTrans2D1" presStyleIdx="2" presStyleCnt="3"/>
      <dgm:spPr/>
    </dgm:pt>
    <dgm:pt modelId="{B0E6C270-2CA5-444C-9ABD-5EF739E1E89E}" type="pres">
      <dgm:prSet presAssocID="{804FBA81-4DED-44E7-A946-C7BC79437FF5}" presName="connectorText" presStyleLbl="sibTrans2D1" presStyleIdx="2" presStyleCnt="3"/>
      <dgm:spPr/>
    </dgm:pt>
    <dgm:pt modelId="{5576AC68-FD16-4FB0-A0C8-4F2ABC66726B}" type="pres">
      <dgm:prSet presAssocID="{8733EDAD-FC0F-4DA5-A2F9-07ED6D6FC274}" presName="node" presStyleLbl="node1" presStyleIdx="3" presStyleCnt="4" custScaleX="196585">
        <dgm:presLayoutVars>
          <dgm:bulletEnabled val="1"/>
        </dgm:presLayoutVars>
      </dgm:prSet>
      <dgm:spPr/>
    </dgm:pt>
  </dgm:ptLst>
  <dgm:cxnLst>
    <dgm:cxn modelId="{4CE03808-7341-4DAD-A442-F8E50A31F2C2}" type="presOf" srcId="{804FBA81-4DED-44E7-A946-C7BC79437FF5}" destId="{8F333F63-A62A-4016-A738-05B07A35A3CB}" srcOrd="0" destOrd="0" presId="urn:microsoft.com/office/officeart/2005/8/layout/process1"/>
    <dgm:cxn modelId="{E1F95212-BD9C-4690-A152-AFFFCB0CEBCD}" type="presOf" srcId="{337E76B2-029C-4651-8D56-0B84C7F8B199}" destId="{61232817-6D10-4AB5-B211-DEC7A16EFE5F}" srcOrd="1" destOrd="0" presId="urn:microsoft.com/office/officeart/2005/8/layout/process1"/>
    <dgm:cxn modelId="{7CBDE315-1580-44D6-A685-631F07DF31E9}" srcId="{D8B0C869-3D4E-49EB-89C7-1C9997EC94BC}" destId="{8733EDAD-FC0F-4DA5-A2F9-07ED6D6FC274}" srcOrd="3" destOrd="0" parTransId="{45C21D51-ECC6-4812-BCFD-B0711DFAC614}" sibTransId="{DC5729D2-C5E8-4F28-B8F2-E367378DF8D3}"/>
    <dgm:cxn modelId="{5BD29E1C-D51D-4F6B-909F-A35DE8881519}" type="presOf" srcId="{4DC60C12-9D3C-4E6A-AACA-71E60F68AD96}" destId="{1A6A3563-F0BC-48E1-BA3F-7F5E4E7D6976}" srcOrd="0" destOrd="0" presId="urn:microsoft.com/office/officeart/2005/8/layout/process1"/>
    <dgm:cxn modelId="{B7166062-D96D-45EC-B1BA-E20181C6120D}" srcId="{D8B0C869-3D4E-49EB-89C7-1C9997EC94BC}" destId="{99A77B1D-2D82-40BA-B5C6-02326FECF3F0}" srcOrd="1" destOrd="0" parTransId="{CF22BC6C-0BA0-44ED-B9EE-41EB7A1FACEF}" sibTransId="{2167DFC1-166E-4C00-ADB8-CEAA83CAE42A}"/>
    <dgm:cxn modelId="{4E63A07A-C140-4A23-A39B-85F6BD22AADF}" type="presOf" srcId="{2167DFC1-166E-4C00-ADB8-CEAA83CAE42A}" destId="{2CF9A970-7EA7-4A3E-B143-8FC64E17A5DF}" srcOrd="0" destOrd="0" presId="urn:microsoft.com/office/officeart/2005/8/layout/process1"/>
    <dgm:cxn modelId="{4EDF829C-0D26-4FD8-B8D6-A102CAAB145D}" type="presOf" srcId="{2167DFC1-166E-4C00-ADB8-CEAA83CAE42A}" destId="{03013A66-F7F0-4E23-8BF1-9F03BCCCFBED}" srcOrd="1" destOrd="0" presId="urn:microsoft.com/office/officeart/2005/8/layout/process1"/>
    <dgm:cxn modelId="{1FDCB3A8-DD90-4376-BDD8-F5789D7471CA}" type="presOf" srcId="{337E76B2-029C-4651-8D56-0B84C7F8B199}" destId="{C4C9687D-D728-4E79-B483-324447F679DB}" srcOrd="0" destOrd="0" presId="urn:microsoft.com/office/officeart/2005/8/layout/process1"/>
    <dgm:cxn modelId="{8B5D51AE-DA0B-4008-A294-08EB2945AEB7}" type="presOf" srcId="{D8B0C869-3D4E-49EB-89C7-1C9997EC94BC}" destId="{A2651542-81B4-4184-ABC2-1A7AE14641B4}" srcOrd="0" destOrd="0" presId="urn:microsoft.com/office/officeart/2005/8/layout/process1"/>
    <dgm:cxn modelId="{5B085CB8-F460-459E-BF9D-09A0ED50775A}" srcId="{D8B0C869-3D4E-49EB-89C7-1C9997EC94BC}" destId="{4DC60C12-9D3C-4E6A-AACA-71E60F68AD96}" srcOrd="2" destOrd="0" parTransId="{B51DB2A4-1A0B-4D01-BD17-5B5923540028}" sibTransId="{804FBA81-4DED-44E7-A946-C7BC79437FF5}"/>
    <dgm:cxn modelId="{426E28CE-E5E4-4BB2-9998-532407CAEB5B}" type="presOf" srcId="{804FBA81-4DED-44E7-A946-C7BC79437FF5}" destId="{B0E6C270-2CA5-444C-9ABD-5EF739E1E89E}" srcOrd="1" destOrd="0" presId="urn:microsoft.com/office/officeart/2005/8/layout/process1"/>
    <dgm:cxn modelId="{5E7145D2-4087-4686-A4F3-D205789B2A42}" type="presOf" srcId="{99A77B1D-2D82-40BA-B5C6-02326FECF3F0}" destId="{AB412403-E2D0-4427-83D7-9A1F38018462}" srcOrd="0" destOrd="0" presId="urn:microsoft.com/office/officeart/2005/8/layout/process1"/>
    <dgm:cxn modelId="{441042E3-BA2F-4FD8-91E8-9CBB4BC5B0A8}" type="presOf" srcId="{7EAF1BF4-9D32-4B88-9FD4-1DEF9F1E6172}" destId="{47953656-13C5-40D5-B822-A8D00843FF1B}" srcOrd="0" destOrd="0" presId="urn:microsoft.com/office/officeart/2005/8/layout/process1"/>
    <dgm:cxn modelId="{004339E7-9132-4FF6-8142-4699E1F929FF}" type="presOf" srcId="{8733EDAD-FC0F-4DA5-A2F9-07ED6D6FC274}" destId="{5576AC68-FD16-4FB0-A0C8-4F2ABC66726B}" srcOrd="0" destOrd="0" presId="urn:microsoft.com/office/officeart/2005/8/layout/process1"/>
    <dgm:cxn modelId="{65F639F0-1C49-4AC0-965D-1C05FDFC89C8}" srcId="{D8B0C869-3D4E-49EB-89C7-1C9997EC94BC}" destId="{7EAF1BF4-9D32-4B88-9FD4-1DEF9F1E6172}" srcOrd="0" destOrd="0" parTransId="{04BD5DCD-814C-4702-A2C1-11DA69C0DE4B}" sibTransId="{337E76B2-029C-4651-8D56-0B84C7F8B199}"/>
    <dgm:cxn modelId="{52DBB99D-BE5A-4A6F-BC11-CA6E2365E191}" type="presParOf" srcId="{A2651542-81B4-4184-ABC2-1A7AE14641B4}" destId="{47953656-13C5-40D5-B822-A8D00843FF1B}" srcOrd="0" destOrd="0" presId="urn:microsoft.com/office/officeart/2005/8/layout/process1"/>
    <dgm:cxn modelId="{37368E3A-A63A-4F9B-A581-CE60860B2D87}" type="presParOf" srcId="{A2651542-81B4-4184-ABC2-1A7AE14641B4}" destId="{C4C9687D-D728-4E79-B483-324447F679DB}" srcOrd="1" destOrd="0" presId="urn:microsoft.com/office/officeart/2005/8/layout/process1"/>
    <dgm:cxn modelId="{8402A44D-9095-457B-8893-CE515F166FDB}" type="presParOf" srcId="{C4C9687D-D728-4E79-B483-324447F679DB}" destId="{61232817-6D10-4AB5-B211-DEC7A16EFE5F}" srcOrd="0" destOrd="0" presId="urn:microsoft.com/office/officeart/2005/8/layout/process1"/>
    <dgm:cxn modelId="{F007E00C-05A1-4DB1-897A-273666080904}" type="presParOf" srcId="{A2651542-81B4-4184-ABC2-1A7AE14641B4}" destId="{AB412403-E2D0-4427-83D7-9A1F38018462}" srcOrd="2" destOrd="0" presId="urn:microsoft.com/office/officeart/2005/8/layout/process1"/>
    <dgm:cxn modelId="{0AE337E5-BA5D-466E-8AFB-0F72FEAABBAC}" type="presParOf" srcId="{A2651542-81B4-4184-ABC2-1A7AE14641B4}" destId="{2CF9A970-7EA7-4A3E-B143-8FC64E17A5DF}" srcOrd="3" destOrd="0" presId="urn:microsoft.com/office/officeart/2005/8/layout/process1"/>
    <dgm:cxn modelId="{44E594A0-661D-4E51-BDAA-1270768CB738}" type="presParOf" srcId="{2CF9A970-7EA7-4A3E-B143-8FC64E17A5DF}" destId="{03013A66-F7F0-4E23-8BF1-9F03BCCCFBED}" srcOrd="0" destOrd="0" presId="urn:microsoft.com/office/officeart/2005/8/layout/process1"/>
    <dgm:cxn modelId="{6730A636-F1C2-4C66-9915-DF7BFB795DE2}" type="presParOf" srcId="{A2651542-81B4-4184-ABC2-1A7AE14641B4}" destId="{1A6A3563-F0BC-48E1-BA3F-7F5E4E7D6976}" srcOrd="4" destOrd="0" presId="urn:microsoft.com/office/officeart/2005/8/layout/process1"/>
    <dgm:cxn modelId="{EE325DD8-F6E4-47CA-A09F-86A2F5F458D6}" type="presParOf" srcId="{A2651542-81B4-4184-ABC2-1A7AE14641B4}" destId="{8F333F63-A62A-4016-A738-05B07A35A3CB}" srcOrd="5" destOrd="0" presId="urn:microsoft.com/office/officeart/2005/8/layout/process1"/>
    <dgm:cxn modelId="{8750CF98-3E89-4E5C-B791-34BE1CD3451A}" type="presParOf" srcId="{8F333F63-A62A-4016-A738-05B07A35A3CB}" destId="{B0E6C270-2CA5-444C-9ABD-5EF739E1E89E}" srcOrd="0" destOrd="0" presId="urn:microsoft.com/office/officeart/2005/8/layout/process1"/>
    <dgm:cxn modelId="{BD81070D-07D9-4A1D-B1D4-F4D3465D9F06}" type="presParOf" srcId="{A2651542-81B4-4184-ABC2-1A7AE14641B4}" destId="{5576AC68-FD16-4FB0-A0C8-4F2ABC66726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B0C869-3D4E-49EB-89C7-1C9997EC94BC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99A77B1D-2D82-40BA-B5C6-02326FECF3F0}">
      <dgm:prSet phldrT="[Text]" custT="1"/>
      <dgm:spPr/>
      <dgm:t>
        <a:bodyPr/>
        <a:lstStyle/>
        <a:p>
          <a:r>
            <a:rPr lang="ca-ES" sz="2000" dirty="0">
              <a:latin typeface="Arial" panose="020B0604020202020204" pitchFamily="34" charset="0"/>
              <a:cs typeface="Arial" panose="020B0604020202020204" pitchFamily="34" charset="0"/>
            </a:rPr>
            <a:t>PRS </a:t>
          </a:r>
          <a:r>
            <a:rPr lang="ca-ES" sz="2000" dirty="0" err="1">
              <a:latin typeface="Arial" panose="020B0604020202020204" pitchFamily="34" charset="0"/>
              <a:cs typeface="Arial" panose="020B0604020202020204" pitchFamily="34" charset="0"/>
            </a:rPr>
            <a:t>construction</a:t>
          </a:r>
          <a:endParaRPr lang="en-US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F22BC6C-0BA0-44ED-B9EE-41EB7A1FACEF}" type="parTrans" cxnId="{B7166062-D96D-45EC-B1BA-E20181C6120D}">
      <dgm:prSet/>
      <dgm:spPr/>
      <dgm:t>
        <a:bodyPr/>
        <a:lstStyle/>
        <a:p>
          <a:endParaRPr lang="en-US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167DFC1-166E-4C00-ADB8-CEAA83CAE42A}" type="sibTrans" cxnId="{B7166062-D96D-45EC-B1BA-E20181C6120D}">
      <dgm:prSet custT="1"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DC60C12-9D3C-4E6A-AACA-71E60F68AD96}">
      <dgm:prSet phldrT="[Text]" custT="1"/>
      <dgm:spPr/>
      <dgm:t>
        <a:bodyPr/>
        <a:lstStyle/>
        <a:p>
          <a:r>
            <a:rPr lang="ca-ES" sz="2000" dirty="0">
              <a:latin typeface="Arial" panose="020B0604020202020204" pitchFamily="34" charset="0"/>
              <a:cs typeface="Arial" panose="020B0604020202020204" pitchFamily="34" charset="0"/>
            </a:rPr>
            <a:t>QC</a:t>
          </a:r>
          <a:endParaRPr lang="en-US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51DB2A4-1A0B-4D01-BD17-5B5923540028}" type="parTrans" cxnId="{5B085CB8-F460-459E-BF9D-09A0ED50775A}">
      <dgm:prSet/>
      <dgm:spPr/>
      <dgm:t>
        <a:bodyPr/>
        <a:lstStyle/>
        <a:p>
          <a:endParaRPr lang="en-US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04FBA81-4DED-44E7-A946-C7BC79437FF5}" type="sibTrans" cxnId="{5B085CB8-F460-459E-BF9D-09A0ED50775A}">
      <dgm:prSet custT="1"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733EDAD-FC0F-4DA5-A2F9-07ED6D6FC274}">
      <dgm:prSet custT="1"/>
      <dgm:spPr/>
      <dgm:t>
        <a:bodyPr/>
        <a:lstStyle/>
        <a:p>
          <a:r>
            <a:rPr lang="ca-ES" sz="2000" dirty="0" err="1">
              <a:latin typeface="Arial" panose="020B0604020202020204" pitchFamily="34" charset="0"/>
              <a:cs typeface="Arial" panose="020B0604020202020204" pitchFamily="34" charset="0"/>
            </a:rPr>
            <a:t>Download</a:t>
          </a:r>
          <a:r>
            <a:rPr lang="ca-ES" sz="20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ca-ES" sz="2000" dirty="0" err="1">
              <a:latin typeface="Arial" panose="020B0604020202020204" pitchFamily="34" charset="0"/>
              <a:cs typeface="Arial" panose="020B0604020202020204" pitchFamily="34" charset="0"/>
            </a:rPr>
            <a:t>unzip</a:t>
          </a:r>
          <a:endParaRPr lang="en-US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5C21D51-ECC6-4812-BCFD-B0711DFAC614}" type="parTrans" cxnId="{7CBDE315-1580-44D6-A685-631F07DF31E9}">
      <dgm:prSet/>
      <dgm:spPr/>
      <dgm:t>
        <a:bodyPr/>
        <a:lstStyle/>
        <a:p>
          <a:endParaRPr lang="en-US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C5729D2-C5E8-4F28-B8F2-E367378DF8D3}" type="sibTrans" cxnId="{7CBDE315-1580-44D6-A685-631F07DF31E9}">
      <dgm:prSet/>
      <dgm:spPr/>
      <dgm:t>
        <a:bodyPr/>
        <a:lstStyle/>
        <a:p>
          <a:endParaRPr lang="en-US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2651542-81B4-4184-ABC2-1A7AE14641B4}" type="pres">
      <dgm:prSet presAssocID="{D8B0C869-3D4E-49EB-89C7-1C9997EC94BC}" presName="Name0" presStyleCnt="0">
        <dgm:presLayoutVars>
          <dgm:dir/>
          <dgm:resizeHandles val="exact"/>
        </dgm:presLayoutVars>
      </dgm:prSet>
      <dgm:spPr/>
    </dgm:pt>
    <dgm:pt modelId="{AB412403-E2D0-4427-83D7-9A1F38018462}" type="pres">
      <dgm:prSet presAssocID="{99A77B1D-2D82-40BA-B5C6-02326FECF3F0}" presName="node" presStyleLbl="node1" presStyleIdx="0" presStyleCnt="3">
        <dgm:presLayoutVars>
          <dgm:bulletEnabled val="1"/>
        </dgm:presLayoutVars>
      </dgm:prSet>
      <dgm:spPr/>
    </dgm:pt>
    <dgm:pt modelId="{2CF9A970-7EA7-4A3E-B143-8FC64E17A5DF}" type="pres">
      <dgm:prSet presAssocID="{2167DFC1-166E-4C00-ADB8-CEAA83CAE42A}" presName="sibTrans" presStyleLbl="sibTrans2D1" presStyleIdx="0" presStyleCnt="2" custFlipHor="1" custScaleX="116298"/>
      <dgm:spPr/>
    </dgm:pt>
    <dgm:pt modelId="{03013A66-F7F0-4E23-8BF1-9F03BCCCFBED}" type="pres">
      <dgm:prSet presAssocID="{2167DFC1-166E-4C00-ADB8-CEAA83CAE42A}" presName="connectorText" presStyleLbl="sibTrans2D1" presStyleIdx="0" presStyleCnt="2"/>
      <dgm:spPr/>
    </dgm:pt>
    <dgm:pt modelId="{1A6A3563-F0BC-48E1-BA3F-7F5E4E7D6976}" type="pres">
      <dgm:prSet presAssocID="{4DC60C12-9D3C-4E6A-AACA-71E60F68AD96}" presName="node" presStyleLbl="node1" presStyleIdx="1" presStyleCnt="3" custScaleX="42369">
        <dgm:presLayoutVars>
          <dgm:bulletEnabled val="1"/>
        </dgm:presLayoutVars>
      </dgm:prSet>
      <dgm:spPr/>
    </dgm:pt>
    <dgm:pt modelId="{8F333F63-A62A-4016-A738-05B07A35A3CB}" type="pres">
      <dgm:prSet presAssocID="{804FBA81-4DED-44E7-A946-C7BC79437FF5}" presName="sibTrans" presStyleLbl="sibTrans2D1" presStyleIdx="1" presStyleCnt="2" custFlipHor="1" custScaleX="131618"/>
      <dgm:spPr/>
    </dgm:pt>
    <dgm:pt modelId="{B0E6C270-2CA5-444C-9ABD-5EF739E1E89E}" type="pres">
      <dgm:prSet presAssocID="{804FBA81-4DED-44E7-A946-C7BC79437FF5}" presName="connectorText" presStyleLbl="sibTrans2D1" presStyleIdx="1" presStyleCnt="2"/>
      <dgm:spPr/>
    </dgm:pt>
    <dgm:pt modelId="{5576AC68-FD16-4FB0-A0C8-4F2ABC66726B}" type="pres">
      <dgm:prSet presAssocID="{8733EDAD-FC0F-4DA5-A2F9-07ED6D6FC274}" presName="node" presStyleLbl="node1" presStyleIdx="2" presStyleCnt="3" custScaleX="73971">
        <dgm:presLayoutVars>
          <dgm:bulletEnabled val="1"/>
        </dgm:presLayoutVars>
      </dgm:prSet>
      <dgm:spPr/>
    </dgm:pt>
  </dgm:ptLst>
  <dgm:cxnLst>
    <dgm:cxn modelId="{4CE03808-7341-4DAD-A442-F8E50A31F2C2}" type="presOf" srcId="{804FBA81-4DED-44E7-A946-C7BC79437FF5}" destId="{8F333F63-A62A-4016-A738-05B07A35A3CB}" srcOrd="0" destOrd="0" presId="urn:microsoft.com/office/officeart/2005/8/layout/process1"/>
    <dgm:cxn modelId="{7CBDE315-1580-44D6-A685-631F07DF31E9}" srcId="{D8B0C869-3D4E-49EB-89C7-1C9997EC94BC}" destId="{8733EDAD-FC0F-4DA5-A2F9-07ED6D6FC274}" srcOrd="2" destOrd="0" parTransId="{45C21D51-ECC6-4812-BCFD-B0711DFAC614}" sibTransId="{DC5729D2-C5E8-4F28-B8F2-E367378DF8D3}"/>
    <dgm:cxn modelId="{5BD29E1C-D51D-4F6B-909F-A35DE8881519}" type="presOf" srcId="{4DC60C12-9D3C-4E6A-AACA-71E60F68AD96}" destId="{1A6A3563-F0BC-48E1-BA3F-7F5E4E7D6976}" srcOrd="0" destOrd="0" presId="urn:microsoft.com/office/officeart/2005/8/layout/process1"/>
    <dgm:cxn modelId="{B7166062-D96D-45EC-B1BA-E20181C6120D}" srcId="{D8B0C869-3D4E-49EB-89C7-1C9997EC94BC}" destId="{99A77B1D-2D82-40BA-B5C6-02326FECF3F0}" srcOrd="0" destOrd="0" parTransId="{CF22BC6C-0BA0-44ED-B9EE-41EB7A1FACEF}" sibTransId="{2167DFC1-166E-4C00-ADB8-CEAA83CAE42A}"/>
    <dgm:cxn modelId="{4E63A07A-C140-4A23-A39B-85F6BD22AADF}" type="presOf" srcId="{2167DFC1-166E-4C00-ADB8-CEAA83CAE42A}" destId="{2CF9A970-7EA7-4A3E-B143-8FC64E17A5DF}" srcOrd="0" destOrd="0" presId="urn:microsoft.com/office/officeart/2005/8/layout/process1"/>
    <dgm:cxn modelId="{4EDF829C-0D26-4FD8-B8D6-A102CAAB145D}" type="presOf" srcId="{2167DFC1-166E-4C00-ADB8-CEAA83CAE42A}" destId="{03013A66-F7F0-4E23-8BF1-9F03BCCCFBED}" srcOrd="1" destOrd="0" presId="urn:microsoft.com/office/officeart/2005/8/layout/process1"/>
    <dgm:cxn modelId="{8B5D51AE-DA0B-4008-A294-08EB2945AEB7}" type="presOf" srcId="{D8B0C869-3D4E-49EB-89C7-1C9997EC94BC}" destId="{A2651542-81B4-4184-ABC2-1A7AE14641B4}" srcOrd="0" destOrd="0" presId="urn:microsoft.com/office/officeart/2005/8/layout/process1"/>
    <dgm:cxn modelId="{5B085CB8-F460-459E-BF9D-09A0ED50775A}" srcId="{D8B0C869-3D4E-49EB-89C7-1C9997EC94BC}" destId="{4DC60C12-9D3C-4E6A-AACA-71E60F68AD96}" srcOrd="1" destOrd="0" parTransId="{B51DB2A4-1A0B-4D01-BD17-5B5923540028}" sibTransId="{804FBA81-4DED-44E7-A946-C7BC79437FF5}"/>
    <dgm:cxn modelId="{426E28CE-E5E4-4BB2-9998-532407CAEB5B}" type="presOf" srcId="{804FBA81-4DED-44E7-A946-C7BC79437FF5}" destId="{B0E6C270-2CA5-444C-9ABD-5EF739E1E89E}" srcOrd="1" destOrd="0" presId="urn:microsoft.com/office/officeart/2005/8/layout/process1"/>
    <dgm:cxn modelId="{5E7145D2-4087-4686-A4F3-D205789B2A42}" type="presOf" srcId="{99A77B1D-2D82-40BA-B5C6-02326FECF3F0}" destId="{AB412403-E2D0-4427-83D7-9A1F38018462}" srcOrd="0" destOrd="0" presId="urn:microsoft.com/office/officeart/2005/8/layout/process1"/>
    <dgm:cxn modelId="{004339E7-9132-4FF6-8142-4699E1F929FF}" type="presOf" srcId="{8733EDAD-FC0F-4DA5-A2F9-07ED6D6FC274}" destId="{5576AC68-FD16-4FB0-A0C8-4F2ABC66726B}" srcOrd="0" destOrd="0" presId="urn:microsoft.com/office/officeart/2005/8/layout/process1"/>
    <dgm:cxn modelId="{F007E00C-05A1-4DB1-897A-273666080904}" type="presParOf" srcId="{A2651542-81B4-4184-ABC2-1A7AE14641B4}" destId="{AB412403-E2D0-4427-83D7-9A1F38018462}" srcOrd="0" destOrd="0" presId="urn:microsoft.com/office/officeart/2005/8/layout/process1"/>
    <dgm:cxn modelId="{0AE337E5-BA5D-466E-8AFB-0F72FEAABBAC}" type="presParOf" srcId="{A2651542-81B4-4184-ABC2-1A7AE14641B4}" destId="{2CF9A970-7EA7-4A3E-B143-8FC64E17A5DF}" srcOrd="1" destOrd="0" presId="urn:microsoft.com/office/officeart/2005/8/layout/process1"/>
    <dgm:cxn modelId="{44E594A0-661D-4E51-BDAA-1270768CB738}" type="presParOf" srcId="{2CF9A970-7EA7-4A3E-B143-8FC64E17A5DF}" destId="{03013A66-F7F0-4E23-8BF1-9F03BCCCFBED}" srcOrd="0" destOrd="0" presId="urn:microsoft.com/office/officeart/2005/8/layout/process1"/>
    <dgm:cxn modelId="{6730A636-F1C2-4C66-9915-DF7BFB795DE2}" type="presParOf" srcId="{A2651542-81B4-4184-ABC2-1A7AE14641B4}" destId="{1A6A3563-F0BC-48E1-BA3F-7F5E4E7D6976}" srcOrd="2" destOrd="0" presId="urn:microsoft.com/office/officeart/2005/8/layout/process1"/>
    <dgm:cxn modelId="{EE325DD8-F6E4-47CA-A09F-86A2F5F458D6}" type="presParOf" srcId="{A2651542-81B4-4184-ABC2-1A7AE14641B4}" destId="{8F333F63-A62A-4016-A738-05B07A35A3CB}" srcOrd="3" destOrd="0" presId="urn:microsoft.com/office/officeart/2005/8/layout/process1"/>
    <dgm:cxn modelId="{8750CF98-3E89-4E5C-B791-34BE1CD3451A}" type="presParOf" srcId="{8F333F63-A62A-4016-A738-05B07A35A3CB}" destId="{B0E6C270-2CA5-444C-9ABD-5EF739E1E89E}" srcOrd="0" destOrd="0" presId="urn:microsoft.com/office/officeart/2005/8/layout/process1"/>
    <dgm:cxn modelId="{BD81070D-07D9-4A1D-B1D4-F4D3465D9F06}" type="presParOf" srcId="{A2651542-81B4-4184-ABC2-1A7AE14641B4}" destId="{5576AC68-FD16-4FB0-A0C8-4F2ABC66726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B0C869-3D4E-49EB-89C7-1C9997EC94BC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7EAF1BF4-9D32-4B88-9FD4-1DEF9F1E6172}">
      <dgm:prSet phldrT="[Text]"/>
      <dgm:spPr/>
      <dgm:t>
        <a:bodyPr/>
        <a:lstStyle/>
        <a:p>
          <a:r>
            <a:rPr lang="ca-ES" dirty="0">
              <a:latin typeface="Arial" panose="020B0604020202020204" pitchFamily="34" charset="0"/>
              <a:cs typeface="Arial" panose="020B0604020202020204" pitchFamily="34" charset="0"/>
            </a:rPr>
            <a:t>DNA </a:t>
          </a:r>
          <a:r>
            <a:rPr lang="ca-ES" dirty="0" err="1">
              <a:latin typeface="Arial" panose="020B0604020202020204" pitchFamily="34" charset="0"/>
              <a:cs typeface="Arial" panose="020B0604020202020204" pitchFamily="34" charset="0"/>
            </a:rPr>
            <a:t>extraction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4BD5DCD-814C-4702-A2C1-11DA69C0DE4B}" type="parTrans" cxnId="{65F639F0-1C49-4AC0-965D-1C05FDFC89C8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7E76B2-029C-4651-8D56-0B84C7F8B199}" type="sibTrans" cxnId="{65F639F0-1C49-4AC0-965D-1C05FDFC89C8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9A77B1D-2D82-40BA-B5C6-02326FECF3F0}">
      <dgm:prSet phldrT="[Text]"/>
      <dgm:spPr/>
      <dgm:t>
        <a:bodyPr/>
        <a:lstStyle/>
        <a:p>
          <a:r>
            <a:rPr lang="ca-ES" dirty="0">
              <a:latin typeface="Arial" panose="020B0604020202020204" pitchFamily="34" charset="0"/>
              <a:cs typeface="Arial" panose="020B0604020202020204" pitchFamily="34" charset="0"/>
            </a:rPr>
            <a:t>DNA </a:t>
          </a:r>
          <a:r>
            <a:rPr lang="ca-ES" dirty="0" err="1">
              <a:latin typeface="Arial" panose="020B0604020202020204" pitchFamily="34" charset="0"/>
              <a:cs typeface="Arial" panose="020B0604020202020204" pitchFamily="34" charset="0"/>
            </a:rPr>
            <a:t>genotyping</a:t>
          </a:r>
          <a:endParaRPr lang="ca-ES" dirty="0"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ca-ES" dirty="0">
              <a:latin typeface="Arial" panose="020B0604020202020204" pitchFamily="34" charset="0"/>
              <a:cs typeface="Arial" panose="020B0604020202020204" pitchFamily="34" charset="0"/>
            </a:rPr>
            <a:t>(~800k </a:t>
          </a:r>
          <a:r>
            <a:rPr lang="ca-ES" dirty="0" err="1">
              <a:latin typeface="Arial" panose="020B0604020202020204" pitchFamily="34" charset="0"/>
              <a:cs typeface="Arial" panose="020B0604020202020204" pitchFamily="34" charset="0"/>
            </a:rPr>
            <a:t>SNPs</a:t>
          </a:r>
          <a:r>
            <a:rPr lang="ca-ES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F22BC6C-0BA0-44ED-B9EE-41EB7A1FACEF}" type="parTrans" cxnId="{B7166062-D96D-45EC-B1BA-E20181C6120D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167DFC1-166E-4C00-ADB8-CEAA83CAE42A}" type="sibTrans" cxnId="{B7166062-D96D-45EC-B1BA-E20181C6120D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DC60C12-9D3C-4E6A-AACA-71E60F68AD96}">
      <dgm:prSet phldrT="[Text]"/>
      <dgm:spPr/>
      <dgm:t>
        <a:bodyPr/>
        <a:lstStyle/>
        <a:p>
          <a:r>
            <a:rPr lang="ca-ES" dirty="0" err="1">
              <a:latin typeface="Arial" panose="020B0604020202020204" pitchFamily="34" charset="0"/>
              <a:cs typeface="Arial" panose="020B0604020202020204" pitchFamily="34" charset="0"/>
            </a:rPr>
            <a:t>Respository</a:t>
          </a:r>
          <a:r>
            <a:rPr lang="ca-E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ca-ES" dirty="0" err="1">
              <a:latin typeface="Arial" panose="020B0604020202020204" pitchFamily="34" charset="0"/>
              <a:cs typeface="Arial" panose="020B0604020202020204" pitchFamily="34" charset="0"/>
            </a:rPr>
            <a:t>download</a:t>
          </a:r>
          <a:r>
            <a:rPr lang="ca-ES" dirty="0">
              <a:latin typeface="Arial" panose="020B0604020202020204" pitchFamily="34" charset="0"/>
              <a:cs typeface="Arial" panose="020B0604020202020204" pitchFamily="34" charset="0"/>
            </a:rPr>
            <a:t>;</a:t>
          </a:r>
        </a:p>
        <a:p>
          <a:r>
            <a:rPr lang="ca-ES" dirty="0" err="1">
              <a:latin typeface="Arial" panose="020B0604020202020204" pitchFamily="34" charset="0"/>
              <a:cs typeface="Arial" panose="020B0604020202020204" pitchFamily="34" charset="0"/>
            </a:rPr>
            <a:t>Reformating</a:t>
          </a:r>
          <a:r>
            <a:rPr lang="ca-ES" dirty="0">
              <a:latin typeface="Arial" panose="020B0604020202020204" pitchFamily="34" charset="0"/>
              <a:cs typeface="Arial" panose="020B0604020202020204" pitchFamily="34" charset="0"/>
            </a:rPr>
            <a:t> [.</a:t>
          </a:r>
          <a:r>
            <a:rPr lang="ca-ES" dirty="0" err="1">
              <a:latin typeface="Arial" panose="020B0604020202020204" pitchFamily="34" charset="0"/>
              <a:cs typeface="Arial" panose="020B0604020202020204" pitchFamily="34" charset="0"/>
            </a:rPr>
            <a:t>vcf</a:t>
          </a:r>
          <a:r>
            <a:rPr lang="ca-ES" dirty="0">
              <a:latin typeface="Arial" panose="020B0604020202020204" pitchFamily="34" charset="0"/>
              <a:cs typeface="Arial" panose="020B0604020202020204" pitchFamily="34" charset="0"/>
            </a:rPr>
            <a:t>]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51DB2A4-1A0B-4D01-BD17-5B5923540028}" type="parTrans" cxnId="{5B085CB8-F460-459E-BF9D-09A0ED50775A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04FBA81-4DED-44E7-A946-C7BC79437FF5}" type="sibTrans" cxnId="{5B085CB8-F460-459E-BF9D-09A0ED50775A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733EDAD-FC0F-4DA5-A2F9-07ED6D6FC274}">
      <dgm:prSet/>
      <dgm:spPr/>
      <dgm:t>
        <a:bodyPr/>
        <a:lstStyle/>
        <a:p>
          <a:r>
            <a:rPr lang="ca-ES" dirty="0" err="1">
              <a:latin typeface="Arial" panose="020B0604020202020204" pitchFamily="34" charset="0"/>
              <a:cs typeface="Arial" panose="020B0604020202020204" pitchFamily="34" charset="0"/>
            </a:rPr>
            <a:t>Imputation</a:t>
          </a:r>
          <a:endParaRPr lang="ca-ES" dirty="0"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ca-ES" dirty="0">
              <a:latin typeface="Arial" panose="020B0604020202020204" pitchFamily="34" charset="0"/>
              <a:cs typeface="Arial" panose="020B0604020202020204" pitchFamily="34" charset="0"/>
            </a:rPr>
            <a:t>(QC </a:t>
          </a:r>
          <a:r>
            <a:rPr lang="ca-ES" dirty="0" err="1">
              <a:latin typeface="Arial" panose="020B0604020202020204" pitchFamily="34" charset="0"/>
              <a:cs typeface="Arial" panose="020B0604020202020204" pitchFamily="34" charset="0"/>
            </a:rPr>
            <a:t>and</a:t>
          </a:r>
          <a:r>
            <a:rPr lang="ca-E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ca-ES" dirty="0" err="1">
              <a:latin typeface="Arial" panose="020B0604020202020204" pitchFamily="34" charset="0"/>
              <a:cs typeface="Arial" panose="020B0604020202020204" pitchFamily="34" charset="0"/>
            </a:rPr>
            <a:t>reformating</a:t>
          </a:r>
          <a:r>
            <a:rPr lang="ca-ES" dirty="0">
              <a:latin typeface="Arial" panose="020B0604020202020204" pitchFamily="34" charset="0"/>
              <a:cs typeface="Arial" panose="020B0604020202020204" pitchFamily="34" charset="0"/>
            </a:rPr>
            <a:t> [per-</a:t>
          </a:r>
          <a:r>
            <a:rPr lang="ca-ES" dirty="0" err="1">
              <a:latin typeface="Arial" panose="020B0604020202020204" pitchFamily="34" charset="0"/>
              <a:cs typeface="Arial" panose="020B0604020202020204" pitchFamily="34" charset="0"/>
            </a:rPr>
            <a:t>chr</a:t>
          </a:r>
          <a:r>
            <a:rPr lang="ca-ES" dirty="0">
              <a:latin typeface="Arial" panose="020B0604020202020204" pitchFamily="34" charset="0"/>
              <a:cs typeface="Arial" panose="020B0604020202020204" pitchFamily="34" charset="0"/>
            </a:rPr>
            <a:t> .vcf.gz] </a:t>
          </a:r>
          <a:r>
            <a:rPr lang="ca-ES" dirty="0" err="1">
              <a:latin typeface="Arial" panose="020B0604020202020204" pitchFamily="34" charset="0"/>
              <a:cs typeface="Arial" panose="020B0604020202020204" pitchFamily="34" charset="0"/>
            </a:rPr>
            <a:t>required</a:t>
          </a:r>
          <a:r>
            <a:rPr lang="ca-ES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5C21D51-ECC6-4812-BCFD-B0711DFAC614}" type="parTrans" cxnId="{7CBDE315-1580-44D6-A685-631F07DF31E9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C5729D2-C5E8-4F28-B8F2-E367378DF8D3}" type="sibTrans" cxnId="{7CBDE315-1580-44D6-A685-631F07DF31E9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2651542-81B4-4184-ABC2-1A7AE14641B4}" type="pres">
      <dgm:prSet presAssocID="{D8B0C869-3D4E-49EB-89C7-1C9997EC94BC}" presName="Name0" presStyleCnt="0">
        <dgm:presLayoutVars>
          <dgm:dir/>
          <dgm:resizeHandles val="exact"/>
        </dgm:presLayoutVars>
      </dgm:prSet>
      <dgm:spPr/>
    </dgm:pt>
    <dgm:pt modelId="{47953656-13C5-40D5-B822-A8D00843FF1B}" type="pres">
      <dgm:prSet presAssocID="{7EAF1BF4-9D32-4B88-9FD4-1DEF9F1E6172}" presName="node" presStyleLbl="node1" presStyleIdx="0" presStyleCnt="4" custScaleX="75133">
        <dgm:presLayoutVars>
          <dgm:bulletEnabled val="1"/>
        </dgm:presLayoutVars>
      </dgm:prSet>
      <dgm:spPr/>
    </dgm:pt>
    <dgm:pt modelId="{C4C9687D-D728-4E79-B483-324447F679DB}" type="pres">
      <dgm:prSet presAssocID="{337E76B2-029C-4651-8D56-0B84C7F8B199}" presName="sibTrans" presStyleLbl="sibTrans2D1" presStyleIdx="0" presStyleCnt="3"/>
      <dgm:spPr/>
    </dgm:pt>
    <dgm:pt modelId="{61232817-6D10-4AB5-B211-DEC7A16EFE5F}" type="pres">
      <dgm:prSet presAssocID="{337E76B2-029C-4651-8D56-0B84C7F8B199}" presName="connectorText" presStyleLbl="sibTrans2D1" presStyleIdx="0" presStyleCnt="3"/>
      <dgm:spPr/>
    </dgm:pt>
    <dgm:pt modelId="{AB412403-E2D0-4427-83D7-9A1F38018462}" type="pres">
      <dgm:prSet presAssocID="{99A77B1D-2D82-40BA-B5C6-02326FECF3F0}" presName="node" presStyleLbl="node1" presStyleIdx="1" presStyleCnt="4">
        <dgm:presLayoutVars>
          <dgm:bulletEnabled val="1"/>
        </dgm:presLayoutVars>
      </dgm:prSet>
      <dgm:spPr/>
    </dgm:pt>
    <dgm:pt modelId="{2CF9A970-7EA7-4A3E-B143-8FC64E17A5DF}" type="pres">
      <dgm:prSet presAssocID="{2167DFC1-166E-4C00-ADB8-CEAA83CAE42A}" presName="sibTrans" presStyleLbl="sibTrans2D1" presStyleIdx="1" presStyleCnt="3"/>
      <dgm:spPr/>
    </dgm:pt>
    <dgm:pt modelId="{03013A66-F7F0-4E23-8BF1-9F03BCCCFBED}" type="pres">
      <dgm:prSet presAssocID="{2167DFC1-166E-4C00-ADB8-CEAA83CAE42A}" presName="connectorText" presStyleLbl="sibTrans2D1" presStyleIdx="1" presStyleCnt="3"/>
      <dgm:spPr/>
    </dgm:pt>
    <dgm:pt modelId="{1A6A3563-F0BC-48E1-BA3F-7F5E4E7D6976}" type="pres">
      <dgm:prSet presAssocID="{4DC60C12-9D3C-4E6A-AACA-71E60F68AD96}" presName="node" presStyleLbl="node1" presStyleIdx="2" presStyleCnt="4" custScaleX="129709">
        <dgm:presLayoutVars>
          <dgm:bulletEnabled val="1"/>
        </dgm:presLayoutVars>
      </dgm:prSet>
      <dgm:spPr/>
    </dgm:pt>
    <dgm:pt modelId="{8F333F63-A62A-4016-A738-05B07A35A3CB}" type="pres">
      <dgm:prSet presAssocID="{804FBA81-4DED-44E7-A946-C7BC79437FF5}" presName="sibTrans" presStyleLbl="sibTrans2D1" presStyleIdx="2" presStyleCnt="3"/>
      <dgm:spPr/>
    </dgm:pt>
    <dgm:pt modelId="{B0E6C270-2CA5-444C-9ABD-5EF739E1E89E}" type="pres">
      <dgm:prSet presAssocID="{804FBA81-4DED-44E7-A946-C7BC79437FF5}" presName="connectorText" presStyleLbl="sibTrans2D1" presStyleIdx="2" presStyleCnt="3"/>
      <dgm:spPr/>
    </dgm:pt>
    <dgm:pt modelId="{5576AC68-FD16-4FB0-A0C8-4F2ABC66726B}" type="pres">
      <dgm:prSet presAssocID="{8733EDAD-FC0F-4DA5-A2F9-07ED6D6FC274}" presName="node" presStyleLbl="node1" presStyleIdx="3" presStyleCnt="4" custScaleX="196585">
        <dgm:presLayoutVars>
          <dgm:bulletEnabled val="1"/>
        </dgm:presLayoutVars>
      </dgm:prSet>
      <dgm:spPr/>
    </dgm:pt>
  </dgm:ptLst>
  <dgm:cxnLst>
    <dgm:cxn modelId="{4CE03808-7341-4DAD-A442-F8E50A31F2C2}" type="presOf" srcId="{804FBA81-4DED-44E7-A946-C7BC79437FF5}" destId="{8F333F63-A62A-4016-A738-05B07A35A3CB}" srcOrd="0" destOrd="0" presId="urn:microsoft.com/office/officeart/2005/8/layout/process1"/>
    <dgm:cxn modelId="{E1F95212-BD9C-4690-A152-AFFFCB0CEBCD}" type="presOf" srcId="{337E76B2-029C-4651-8D56-0B84C7F8B199}" destId="{61232817-6D10-4AB5-B211-DEC7A16EFE5F}" srcOrd="1" destOrd="0" presId="urn:microsoft.com/office/officeart/2005/8/layout/process1"/>
    <dgm:cxn modelId="{7CBDE315-1580-44D6-A685-631F07DF31E9}" srcId="{D8B0C869-3D4E-49EB-89C7-1C9997EC94BC}" destId="{8733EDAD-FC0F-4DA5-A2F9-07ED6D6FC274}" srcOrd="3" destOrd="0" parTransId="{45C21D51-ECC6-4812-BCFD-B0711DFAC614}" sibTransId="{DC5729D2-C5E8-4F28-B8F2-E367378DF8D3}"/>
    <dgm:cxn modelId="{5BD29E1C-D51D-4F6B-909F-A35DE8881519}" type="presOf" srcId="{4DC60C12-9D3C-4E6A-AACA-71E60F68AD96}" destId="{1A6A3563-F0BC-48E1-BA3F-7F5E4E7D6976}" srcOrd="0" destOrd="0" presId="urn:microsoft.com/office/officeart/2005/8/layout/process1"/>
    <dgm:cxn modelId="{B7166062-D96D-45EC-B1BA-E20181C6120D}" srcId="{D8B0C869-3D4E-49EB-89C7-1C9997EC94BC}" destId="{99A77B1D-2D82-40BA-B5C6-02326FECF3F0}" srcOrd="1" destOrd="0" parTransId="{CF22BC6C-0BA0-44ED-B9EE-41EB7A1FACEF}" sibTransId="{2167DFC1-166E-4C00-ADB8-CEAA83CAE42A}"/>
    <dgm:cxn modelId="{4E63A07A-C140-4A23-A39B-85F6BD22AADF}" type="presOf" srcId="{2167DFC1-166E-4C00-ADB8-CEAA83CAE42A}" destId="{2CF9A970-7EA7-4A3E-B143-8FC64E17A5DF}" srcOrd="0" destOrd="0" presId="urn:microsoft.com/office/officeart/2005/8/layout/process1"/>
    <dgm:cxn modelId="{4EDF829C-0D26-4FD8-B8D6-A102CAAB145D}" type="presOf" srcId="{2167DFC1-166E-4C00-ADB8-CEAA83CAE42A}" destId="{03013A66-F7F0-4E23-8BF1-9F03BCCCFBED}" srcOrd="1" destOrd="0" presId="urn:microsoft.com/office/officeart/2005/8/layout/process1"/>
    <dgm:cxn modelId="{1FDCB3A8-DD90-4376-BDD8-F5789D7471CA}" type="presOf" srcId="{337E76B2-029C-4651-8D56-0B84C7F8B199}" destId="{C4C9687D-D728-4E79-B483-324447F679DB}" srcOrd="0" destOrd="0" presId="urn:microsoft.com/office/officeart/2005/8/layout/process1"/>
    <dgm:cxn modelId="{8B5D51AE-DA0B-4008-A294-08EB2945AEB7}" type="presOf" srcId="{D8B0C869-3D4E-49EB-89C7-1C9997EC94BC}" destId="{A2651542-81B4-4184-ABC2-1A7AE14641B4}" srcOrd="0" destOrd="0" presId="urn:microsoft.com/office/officeart/2005/8/layout/process1"/>
    <dgm:cxn modelId="{5B085CB8-F460-459E-BF9D-09A0ED50775A}" srcId="{D8B0C869-3D4E-49EB-89C7-1C9997EC94BC}" destId="{4DC60C12-9D3C-4E6A-AACA-71E60F68AD96}" srcOrd="2" destOrd="0" parTransId="{B51DB2A4-1A0B-4D01-BD17-5B5923540028}" sibTransId="{804FBA81-4DED-44E7-A946-C7BC79437FF5}"/>
    <dgm:cxn modelId="{426E28CE-E5E4-4BB2-9998-532407CAEB5B}" type="presOf" srcId="{804FBA81-4DED-44E7-A946-C7BC79437FF5}" destId="{B0E6C270-2CA5-444C-9ABD-5EF739E1E89E}" srcOrd="1" destOrd="0" presId="urn:microsoft.com/office/officeart/2005/8/layout/process1"/>
    <dgm:cxn modelId="{5E7145D2-4087-4686-A4F3-D205789B2A42}" type="presOf" srcId="{99A77B1D-2D82-40BA-B5C6-02326FECF3F0}" destId="{AB412403-E2D0-4427-83D7-9A1F38018462}" srcOrd="0" destOrd="0" presId="urn:microsoft.com/office/officeart/2005/8/layout/process1"/>
    <dgm:cxn modelId="{441042E3-BA2F-4FD8-91E8-9CBB4BC5B0A8}" type="presOf" srcId="{7EAF1BF4-9D32-4B88-9FD4-1DEF9F1E6172}" destId="{47953656-13C5-40D5-B822-A8D00843FF1B}" srcOrd="0" destOrd="0" presId="urn:microsoft.com/office/officeart/2005/8/layout/process1"/>
    <dgm:cxn modelId="{004339E7-9132-4FF6-8142-4699E1F929FF}" type="presOf" srcId="{8733EDAD-FC0F-4DA5-A2F9-07ED6D6FC274}" destId="{5576AC68-FD16-4FB0-A0C8-4F2ABC66726B}" srcOrd="0" destOrd="0" presId="urn:microsoft.com/office/officeart/2005/8/layout/process1"/>
    <dgm:cxn modelId="{65F639F0-1C49-4AC0-965D-1C05FDFC89C8}" srcId="{D8B0C869-3D4E-49EB-89C7-1C9997EC94BC}" destId="{7EAF1BF4-9D32-4B88-9FD4-1DEF9F1E6172}" srcOrd="0" destOrd="0" parTransId="{04BD5DCD-814C-4702-A2C1-11DA69C0DE4B}" sibTransId="{337E76B2-029C-4651-8D56-0B84C7F8B199}"/>
    <dgm:cxn modelId="{52DBB99D-BE5A-4A6F-BC11-CA6E2365E191}" type="presParOf" srcId="{A2651542-81B4-4184-ABC2-1A7AE14641B4}" destId="{47953656-13C5-40D5-B822-A8D00843FF1B}" srcOrd="0" destOrd="0" presId="urn:microsoft.com/office/officeart/2005/8/layout/process1"/>
    <dgm:cxn modelId="{37368E3A-A63A-4F9B-A581-CE60860B2D87}" type="presParOf" srcId="{A2651542-81B4-4184-ABC2-1A7AE14641B4}" destId="{C4C9687D-D728-4E79-B483-324447F679DB}" srcOrd="1" destOrd="0" presId="urn:microsoft.com/office/officeart/2005/8/layout/process1"/>
    <dgm:cxn modelId="{8402A44D-9095-457B-8893-CE515F166FDB}" type="presParOf" srcId="{C4C9687D-D728-4E79-B483-324447F679DB}" destId="{61232817-6D10-4AB5-B211-DEC7A16EFE5F}" srcOrd="0" destOrd="0" presId="urn:microsoft.com/office/officeart/2005/8/layout/process1"/>
    <dgm:cxn modelId="{F007E00C-05A1-4DB1-897A-273666080904}" type="presParOf" srcId="{A2651542-81B4-4184-ABC2-1A7AE14641B4}" destId="{AB412403-E2D0-4427-83D7-9A1F38018462}" srcOrd="2" destOrd="0" presId="urn:microsoft.com/office/officeart/2005/8/layout/process1"/>
    <dgm:cxn modelId="{0AE337E5-BA5D-466E-8AFB-0F72FEAABBAC}" type="presParOf" srcId="{A2651542-81B4-4184-ABC2-1A7AE14641B4}" destId="{2CF9A970-7EA7-4A3E-B143-8FC64E17A5DF}" srcOrd="3" destOrd="0" presId="urn:microsoft.com/office/officeart/2005/8/layout/process1"/>
    <dgm:cxn modelId="{44E594A0-661D-4E51-BDAA-1270768CB738}" type="presParOf" srcId="{2CF9A970-7EA7-4A3E-B143-8FC64E17A5DF}" destId="{03013A66-F7F0-4E23-8BF1-9F03BCCCFBED}" srcOrd="0" destOrd="0" presId="urn:microsoft.com/office/officeart/2005/8/layout/process1"/>
    <dgm:cxn modelId="{6730A636-F1C2-4C66-9915-DF7BFB795DE2}" type="presParOf" srcId="{A2651542-81B4-4184-ABC2-1A7AE14641B4}" destId="{1A6A3563-F0BC-48E1-BA3F-7F5E4E7D6976}" srcOrd="4" destOrd="0" presId="urn:microsoft.com/office/officeart/2005/8/layout/process1"/>
    <dgm:cxn modelId="{EE325DD8-F6E4-47CA-A09F-86A2F5F458D6}" type="presParOf" srcId="{A2651542-81B4-4184-ABC2-1A7AE14641B4}" destId="{8F333F63-A62A-4016-A738-05B07A35A3CB}" srcOrd="5" destOrd="0" presId="urn:microsoft.com/office/officeart/2005/8/layout/process1"/>
    <dgm:cxn modelId="{8750CF98-3E89-4E5C-B791-34BE1CD3451A}" type="presParOf" srcId="{8F333F63-A62A-4016-A738-05B07A35A3CB}" destId="{B0E6C270-2CA5-444C-9ABD-5EF739E1E89E}" srcOrd="0" destOrd="0" presId="urn:microsoft.com/office/officeart/2005/8/layout/process1"/>
    <dgm:cxn modelId="{BD81070D-07D9-4A1D-B1D4-F4D3465D9F06}" type="presParOf" srcId="{A2651542-81B4-4184-ABC2-1A7AE14641B4}" destId="{5576AC68-FD16-4FB0-A0C8-4F2ABC66726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8B0C869-3D4E-49EB-89C7-1C9997EC94BC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99A77B1D-2D82-40BA-B5C6-02326FECF3F0}">
      <dgm:prSet phldrT="[Text]" custT="1"/>
      <dgm:spPr/>
      <dgm:t>
        <a:bodyPr/>
        <a:lstStyle/>
        <a:p>
          <a:r>
            <a:rPr lang="ca-ES" sz="2000" dirty="0">
              <a:latin typeface="Arial" panose="020B0604020202020204" pitchFamily="34" charset="0"/>
              <a:cs typeface="Arial" panose="020B0604020202020204" pitchFamily="34" charset="0"/>
            </a:rPr>
            <a:t>PRS </a:t>
          </a:r>
          <a:r>
            <a:rPr lang="ca-ES" sz="2000" dirty="0" err="1">
              <a:latin typeface="Arial" panose="020B0604020202020204" pitchFamily="34" charset="0"/>
              <a:cs typeface="Arial" panose="020B0604020202020204" pitchFamily="34" charset="0"/>
            </a:rPr>
            <a:t>construction</a:t>
          </a:r>
          <a:endParaRPr lang="en-US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F22BC6C-0BA0-44ED-B9EE-41EB7A1FACEF}" type="parTrans" cxnId="{B7166062-D96D-45EC-B1BA-E20181C6120D}">
      <dgm:prSet/>
      <dgm:spPr/>
      <dgm:t>
        <a:bodyPr/>
        <a:lstStyle/>
        <a:p>
          <a:endParaRPr lang="en-US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167DFC1-166E-4C00-ADB8-CEAA83CAE42A}" type="sibTrans" cxnId="{B7166062-D96D-45EC-B1BA-E20181C6120D}">
      <dgm:prSet custT="1"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DC60C12-9D3C-4E6A-AACA-71E60F68AD96}">
      <dgm:prSet phldrT="[Text]" custT="1"/>
      <dgm:spPr/>
      <dgm:t>
        <a:bodyPr/>
        <a:lstStyle/>
        <a:p>
          <a:r>
            <a:rPr lang="ca-ES" sz="2000" dirty="0">
              <a:latin typeface="Arial" panose="020B0604020202020204" pitchFamily="34" charset="0"/>
              <a:cs typeface="Arial" panose="020B0604020202020204" pitchFamily="34" charset="0"/>
            </a:rPr>
            <a:t>QC</a:t>
          </a:r>
          <a:endParaRPr lang="en-US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51DB2A4-1A0B-4D01-BD17-5B5923540028}" type="parTrans" cxnId="{5B085CB8-F460-459E-BF9D-09A0ED50775A}">
      <dgm:prSet/>
      <dgm:spPr/>
      <dgm:t>
        <a:bodyPr/>
        <a:lstStyle/>
        <a:p>
          <a:endParaRPr lang="en-US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04FBA81-4DED-44E7-A946-C7BC79437FF5}" type="sibTrans" cxnId="{5B085CB8-F460-459E-BF9D-09A0ED50775A}">
      <dgm:prSet custT="1"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733EDAD-FC0F-4DA5-A2F9-07ED6D6FC274}">
      <dgm:prSet custT="1"/>
      <dgm:spPr/>
      <dgm:t>
        <a:bodyPr/>
        <a:lstStyle/>
        <a:p>
          <a:r>
            <a:rPr lang="ca-ES" sz="2000" dirty="0" err="1">
              <a:latin typeface="Arial" panose="020B0604020202020204" pitchFamily="34" charset="0"/>
              <a:cs typeface="Arial" panose="020B0604020202020204" pitchFamily="34" charset="0"/>
            </a:rPr>
            <a:t>Download</a:t>
          </a:r>
          <a:r>
            <a:rPr lang="ca-ES" sz="20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ca-ES" sz="2000" dirty="0" err="1">
              <a:latin typeface="Arial" panose="020B0604020202020204" pitchFamily="34" charset="0"/>
              <a:cs typeface="Arial" panose="020B0604020202020204" pitchFamily="34" charset="0"/>
            </a:rPr>
            <a:t>unzip</a:t>
          </a:r>
          <a:endParaRPr lang="en-US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5C21D51-ECC6-4812-BCFD-B0711DFAC614}" type="parTrans" cxnId="{7CBDE315-1580-44D6-A685-631F07DF31E9}">
      <dgm:prSet/>
      <dgm:spPr/>
      <dgm:t>
        <a:bodyPr/>
        <a:lstStyle/>
        <a:p>
          <a:endParaRPr lang="en-US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C5729D2-C5E8-4F28-B8F2-E367378DF8D3}" type="sibTrans" cxnId="{7CBDE315-1580-44D6-A685-631F07DF31E9}">
      <dgm:prSet/>
      <dgm:spPr/>
      <dgm:t>
        <a:bodyPr/>
        <a:lstStyle/>
        <a:p>
          <a:endParaRPr lang="en-US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2651542-81B4-4184-ABC2-1A7AE14641B4}" type="pres">
      <dgm:prSet presAssocID="{D8B0C869-3D4E-49EB-89C7-1C9997EC94BC}" presName="Name0" presStyleCnt="0">
        <dgm:presLayoutVars>
          <dgm:dir/>
          <dgm:resizeHandles val="exact"/>
        </dgm:presLayoutVars>
      </dgm:prSet>
      <dgm:spPr/>
    </dgm:pt>
    <dgm:pt modelId="{AB412403-E2D0-4427-83D7-9A1F38018462}" type="pres">
      <dgm:prSet presAssocID="{99A77B1D-2D82-40BA-B5C6-02326FECF3F0}" presName="node" presStyleLbl="node1" presStyleIdx="0" presStyleCnt="3">
        <dgm:presLayoutVars>
          <dgm:bulletEnabled val="1"/>
        </dgm:presLayoutVars>
      </dgm:prSet>
      <dgm:spPr/>
    </dgm:pt>
    <dgm:pt modelId="{2CF9A970-7EA7-4A3E-B143-8FC64E17A5DF}" type="pres">
      <dgm:prSet presAssocID="{2167DFC1-166E-4C00-ADB8-CEAA83CAE42A}" presName="sibTrans" presStyleLbl="sibTrans2D1" presStyleIdx="0" presStyleCnt="2" custFlipHor="1" custScaleX="116298"/>
      <dgm:spPr/>
    </dgm:pt>
    <dgm:pt modelId="{03013A66-F7F0-4E23-8BF1-9F03BCCCFBED}" type="pres">
      <dgm:prSet presAssocID="{2167DFC1-166E-4C00-ADB8-CEAA83CAE42A}" presName="connectorText" presStyleLbl="sibTrans2D1" presStyleIdx="0" presStyleCnt="2"/>
      <dgm:spPr/>
    </dgm:pt>
    <dgm:pt modelId="{1A6A3563-F0BC-48E1-BA3F-7F5E4E7D6976}" type="pres">
      <dgm:prSet presAssocID="{4DC60C12-9D3C-4E6A-AACA-71E60F68AD96}" presName="node" presStyleLbl="node1" presStyleIdx="1" presStyleCnt="3" custScaleX="42369">
        <dgm:presLayoutVars>
          <dgm:bulletEnabled val="1"/>
        </dgm:presLayoutVars>
      </dgm:prSet>
      <dgm:spPr/>
    </dgm:pt>
    <dgm:pt modelId="{8F333F63-A62A-4016-A738-05B07A35A3CB}" type="pres">
      <dgm:prSet presAssocID="{804FBA81-4DED-44E7-A946-C7BC79437FF5}" presName="sibTrans" presStyleLbl="sibTrans2D1" presStyleIdx="1" presStyleCnt="2" custFlipHor="1" custScaleX="131618"/>
      <dgm:spPr/>
    </dgm:pt>
    <dgm:pt modelId="{B0E6C270-2CA5-444C-9ABD-5EF739E1E89E}" type="pres">
      <dgm:prSet presAssocID="{804FBA81-4DED-44E7-A946-C7BC79437FF5}" presName="connectorText" presStyleLbl="sibTrans2D1" presStyleIdx="1" presStyleCnt="2"/>
      <dgm:spPr/>
    </dgm:pt>
    <dgm:pt modelId="{5576AC68-FD16-4FB0-A0C8-4F2ABC66726B}" type="pres">
      <dgm:prSet presAssocID="{8733EDAD-FC0F-4DA5-A2F9-07ED6D6FC274}" presName="node" presStyleLbl="node1" presStyleIdx="2" presStyleCnt="3" custScaleX="73971">
        <dgm:presLayoutVars>
          <dgm:bulletEnabled val="1"/>
        </dgm:presLayoutVars>
      </dgm:prSet>
      <dgm:spPr/>
    </dgm:pt>
  </dgm:ptLst>
  <dgm:cxnLst>
    <dgm:cxn modelId="{4CE03808-7341-4DAD-A442-F8E50A31F2C2}" type="presOf" srcId="{804FBA81-4DED-44E7-A946-C7BC79437FF5}" destId="{8F333F63-A62A-4016-A738-05B07A35A3CB}" srcOrd="0" destOrd="0" presId="urn:microsoft.com/office/officeart/2005/8/layout/process1"/>
    <dgm:cxn modelId="{7CBDE315-1580-44D6-A685-631F07DF31E9}" srcId="{D8B0C869-3D4E-49EB-89C7-1C9997EC94BC}" destId="{8733EDAD-FC0F-4DA5-A2F9-07ED6D6FC274}" srcOrd="2" destOrd="0" parTransId="{45C21D51-ECC6-4812-BCFD-B0711DFAC614}" sibTransId="{DC5729D2-C5E8-4F28-B8F2-E367378DF8D3}"/>
    <dgm:cxn modelId="{5BD29E1C-D51D-4F6B-909F-A35DE8881519}" type="presOf" srcId="{4DC60C12-9D3C-4E6A-AACA-71E60F68AD96}" destId="{1A6A3563-F0BC-48E1-BA3F-7F5E4E7D6976}" srcOrd="0" destOrd="0" presId="urn:microsoft.com/office/officeart/2005/8/layout/process1"/>
    <dgm:cxn modelId="{B7166062-D96D-45EC-B1BA-E20181C6120D}" srcId="{D8B0C869-3D4E-49EB-89C7-1C9997EC94BC}" destId="{99A77B1D-2D82-40BA-B5C6-02326FECF3F0}" srcOrd="0" destOrd="0" parTransId="{CF22BC6C-0BA0-44ED-B9EE-41EB7A1FACEF}" sibTransId="{2167DFC1-166E-4C00-ADB8-CEAA83CAE42A}"/>
    <dgm:cxn modelId="{4E63A07A-C140-4A23-A39B-85F6BD22AADF}" type="presOf" srcId="{2167DFC1-166E-4C00-ADB8-CEAA83CAE42A}" destId="{2CF9A970-7EA7-4A3E-B143-8FC64E17A5DF}" srcOrd="0" destOrd="0" presId="urn:microsoft.com/office/officeart/2005/8/layout/process1"/>
    <dgm:cxn modelId="{4EDF829C-0D26-4FD8-B8D6-A102CAAB145D}" type="presOf" srcId="{2167DFC1-166E-4C00-ADB8-CEAA83CAE42A}" destId="{03013A66-F7F0-4E23-8BF1-9F03BCCCFBED}" srcOrd="1" destOrd="0" presId="urn:microsoft.com/office/officeart/2005/8/layout/process1"/>
    <dgm:cxn modelId="{8B5D51AE-DA0B-4008-A294-08EB2945AEB7}" type="presOf" srcId="{D8B0C869-3D4E-49EB-89C7-1C9997EC94BC}" destId="{A2651542-81B4-4184-ABC2-1A7AE14641B4}" srcOrd="0" destOrd="0" presId="urn:microsoft.com/office/officeart/2005/8/layout/process1"/>
    <dgm:cxn modelId="{5B085CB8-F460-459E-BF9D-09A0ED50775A}" srcId="{D8B0C869-3D4E-49EB-89C7-1C9997EC94BC}" destId="{4DC60C12-9D3C-4E6A-AACA-71E60F68AD96}" srcOrd="1" destOrd="0" parTransId="{B51DB2A4-1A0B-4D01-BD17-5B5923540028}" sibTransId="{804FBA81-4DED-44E7-A946-C7BC79437FF5}"/>
    <dgm:cxn modelId="{426E28CE-E5E4-4BB2-9998-532407CAEB5B}" type="presOf" srcId="{804FBA81-4DED-44E7-A946-C7BC79437FF5}" destId="{B0E6C270-2CA5-444C-9ABD-5EF739E1E89E}" srcOrd="1" destOrd="0" presId="urn:microsoft.com/office/officeart/2005/8/layout/process1"/>
    <dgm:cxn modelId="{5E7145D2-4087-4686-A4F3-D205789B2A42}" type="presOf" srcId="{99A77B1D-2D82-40BA-B5C6-02326FECF3F0}" destId="{AB412403-E2D0-4427-83D7-9A1F38018462}" srcOrd="0" destOrd="0" presId="urn:microsoft.com/office/officeart/2005/8/layout/process1"/>
    <dgm:cxn modelId="{004339E7-9132-4FF6-8142-4699E1F929FF}" type="presOf" srcId="{8733EDAD-FC0F-4DA5-A2F9-07ED6D6FC274}" destId="{5576AC68-FD16-4FB0-A0C8-4F2ABC66726B}" srcOrd="0" destOrd="0" presId="urn:microsoft.com/office/officeart/2005/8/layout/process1"/>
    <dgm:cxn modelId="{F007E00C-05A1-4DB1-897A-273666080904}" type="presParOf" srcId="{A2651542-81B4-4184-ABC2-1A7AE14641B4}" destId="{AB412403-E2D0-4427-83D7-9A1F38018462}" srcOrd="0" destOrd="0" presId="urn:microsoft.com/office/officeart/2005/8/layout/process1"/>
    <dgm:cxn modelId="{0AE337E5-BA5D-466E-8AFB-0F72FEAABBAC}" type="presParOf" srcId="{A2651542-81B4-4184-ABC2-1A7AE14641B4}" destId="{2CF9A970-7EA7-4A3E-B143-8FC64E17A5DF}" srcOrd="1" destOrd="0" presId="urn:microsoft.com/office/officeart/2005/8/layout/process1"/>
    <dgm:cxn modelId="{44E594A0-661D-4E51-BDAA-1270768CB738}" type="presParOf" srcId="{2CF9A970-7EA7-4A3E-B143-8FC64E17A5DF}" destId="{03013A66-F7F0-4E23-8BF1-9F03BCCCFBED}" srcOrd="0" destOrd="0" presId="urn:microsoft.com/office/officeart/2005/8/layout/process1"/>
    <dgm:cxn modelId="{6730A636-F1C2-4C66-9915-DF7BFB795DE2}" type="presParOf" srcId="{A2651542-81B4-4184-ABC2-1A7AE14641B4}" destId="{1A6A3563-F0BC-48E1-BA3F-7F5E4E7D6976}" srcOrd="2" destOrd="0" presId="urn:microsoft.com/office/officeart/2005/8/layout/process1"/>
    <dgm:cxn modelId="{EE325DD8-F6E4-47CA-A09F-86A2F5F458D6}" type="presParOf" srcId="{A2651542-81B4-4184-ABC2-1A7AE14641B4}" destId="{8F333F63-A62A-4016-A738-05B07A35A3CB}" srcOrd="3" destOrd="0" presId="urn:microsoft.com/office/officeart/2005/8/layout/process1"/>
    <dgm:cxn modelId="{8750CF98-3E89-4E5C-B791-34BE1CD3451A}" type="presParOf" srcId="{8F333F63-A62A-4016-A738-05B07A35A3CB}" destId="{B0E6C270-2CA5-444C-9ABD-5EF739E1E89E}" srcOrd="0" destOrd="0" presId="urn:microsoft.com/office/officeart/2005/8/layout/process1"/>
    <dgm:cxn modelId="{BD81070D-07D9-4A1D-B1D4-F4D3465D9F06}" type="presParOf" srcId="{A2651542-81B4-4184-ABC2-1A7AE14641B4}" destId="{5576AC68-FD16-4FB0-A0C8-4F2ABC66726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8B0C869-3D4E-49EB-89C7-1C9997EC94BC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7EAF1BF4-9D32-4B88-9FD4-1DEF9F1E6172}">
      <dgm:prSet phldrT="[Text]"/>
      <dgm:spPr/>
      <dgm:t>
        <a:bodyPr/>
        <a:lstStyle/>
        <a:p>
          <a:r>
            <a:rPr lang="ca-ES" dirty="0" err="1">
              <a:latin typeface="Arial" panose="020B0604020202020204" pitchFamily="34" charset="0"/>
              <a:cs typeface="Arial" panose="020B0604020202020204" pitchFamily="34" charset="0"/>
            </a:rPr>
            <a:t>Find</a:t>
          </a:r>
          <a:r>
            <a:rPr lang="ca-ES" dirty="0">
              <a:latin typeface="Arial" panose="020B0604020202020204" pitchFamily="34" charset="0"/>
              <a:cs typeface="Arial" panose="020B0604020202020204" pitchFamily="34" charset="0"/>
            </a:rPr>
            <a:t> GWAS paper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4BD5DCD-814C-4702-A2C1-11DA69C0DE4B}" type="parTrans" cxnId="{65F639F0-1C49-4AC0-965D-1C05FDFC89C8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7E76B2-029C-4651-8D56-0B84C7F8B199}" type="sibTrans" cxnId="{65F639F0-1C49-4AC0-965D-1C05FDFC89C8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9A77B1D-2D82-40BA-B5C6-02326FECF3F0}">
      <dgm:prSet phldrT="[Text]"/>
      <dgm:spPr/>
      <dgm:t>
        <a:bodyPr/>
        <a:lstStyle/>
        <a:p>
          <a:r>
            <a:rPr lang="ca-ES" dirty="0" err="1">
              <a:latin typeface="Arial" panose="020B0604020202020204" pitchFamily="34" charset="0"/>
              <a:cs typeface="Arial" panose="020B0604020202020204" pitchFamily="34" charset="0"/>
            </a:rPr>
            <a:t>Download</a:t>
          </a:r>
          <a:r>
            <a:rPr lang="ca-E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ca-ES" dirty="0" err="1">
              <a:latin typeface="Arial" panose="020B0604020202020204" pitchFamily="34" charset="0"/>
              <a:cs typeface="Arial" panose="020B0604020202020204" pitchFamily="34" charset="0"/>
            </a:rPr>
            <a:t>summary</a:t>
          </a:r>
          <a:r>
            <a:rPr lang="ca-E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ca-ES" dirty="0" err="1">
              <a:latin typeface="Arial" panose="020B0604020202020204" pitchFamily="34" charset="0"/>
              <a:cs typeface="Arial" panose="020B0604020202020204" pitchFamily="34" charset="0"/>
            </a:rPr>
            <a:t>statistics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F22BC6C-0BA0-44ED-B9EE-41EB7A1FACEF}" type="parTrans" cxnId="{B7166062-D96D-45EC-B1BA-E20181C6120D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167DFC1-166E-4C00-ADB8-CEAA83CAE42A}" type="sibTrans" cxnId="{B7166062-D96D-45EC-B1BA-E20181C6120D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DC60C12-9D3C-4E6A-AACA-71E60F68AD96}">
      <dgm:prSet phldrT="[Text]"/>
      <dgm:spPr/>
      <dgm:t>
        <a:bodyPr/>
        <a:lstStyle/>
        <a:p>
          <a:r>
            <a:rPr lang="ca-ES" dirty="0" err="1">
              <a:latin typeface="Arial" panose="020B0604020202020204" pitchFamily="34" charset="0"/>
              <a:cs typeface="Arial" panose="020B0604020202020204" pitchFamily="34" charset="0"/>
            </a:rPr>
            <a:t>Summary</a:t>
          </a:r>
          <a:r>
            <a:rPr lang="ca-E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ca-ES" dirty="0" err="1">
              <a:latin typeface="Arial" panose="020B0604020202020204" pitchFamily="34" charset="0"/>
              <a:cs typeface="Arial" panose="020B0604020202020204" pitchFamily="34" charset="0"/>
            </a:rPr>
            <a:t>statistics</a:t>
          </a:r>
          <a:r>
            <a:rPr lang="ca-ES" dirty="0">
              <a:latin typeface="Arial" panose="020B0604020202020204" pitchFamily="34" charset="0"/>
              <a:cs typeface="Arial" panose="020B0604020202020204" pitchFamily="34" charset="0"/>
            </a:rPr>
            <a:t> QC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51DB2A4-1A0B-4D01-BD17-5B5923540028}" type="parTrans" cxnId="{5B085CB8-F460-459E-BF9D-09A0ED50775A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04FBA81-4DED-44E7-A946-C7BC79437FF5}" type="sibTrans" cxnId="{5B085CB8-F460-459E-BF9D-09A0ED50775A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733EDAD-FC0F-4DA5-A2F9-07ED6D6FC274}">
      <dgm:prSet/>
      <dgm:spPr/>
      <dgm:t>
        <a:bodyPr/>
        <a:lstStyle/>
        <a:p>
          <a:r>
            <a:rPr lang="ca-ES" dirty="0">
              <a:latin typeface="Arial" panose="020B0604020202020204" pitchFamily="34" charset="0"/>
              <a:cs typeface="Arial" panose="020B0604020202020204" pitchFamily="34" charset="0"/>
            </a:rPr>
            <a:t>PRS-CS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5C21D51-ECC6-4812-BCFD-B0711DFAC614}" type="parTrans" cxnId="{7CBDE315-1580-44D6-A685-631F07DF31E9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C5729D2-C5E8-4F28-B8F2-E367378DF8D3}" type="sibTrans" cxnId="{7CBDE315-1580-44D6-A685-631F07DF31E9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2651542-81B4-4184-ABC2-1A7AE14641B4}" type="pres">
      <dgm:prSet presAssocID="{D8B0C869-3D4E-49EB-89C7-1C9997EC94BC}" presName="Name0" presStyleCnt="0">
        <dgm:presLayoutVars>
          <dgm:dir/>
          <dgm:resizeHandles val="exact"/>
        </dgm:presLayoutVars>
      </dgm:prSet>
      <dgm:spPr/>
    </dgm:pt>
    <dgm:pt modelId="{47953656-13C5-40D5-B822-A8D00843FF1B}" type="pres">
      <dgm:prSet presAssocID="{7EAF1BF4-9D32-4B88-9FD4-1DEF9F1E6172}" presName="node" presStyleLbl="node1" presStyleIdx="0" presStyleCnt="4" custScaleX="75133">
        <dgm:presLayoutVars>
          <dgm:bulletEnabled val="1"/>
        </dgm:presLayoutVars>
      </dgm:prSet>
      <dgm:spPr/>
    </dgm:pt>
    <dgm:pt modelId="{C4C9687D-D728-4E79-B483-324447F679DB}" type="pres">
      <dgm:prSet presAssocID="{337E76B2-029C-4651-8D56-0B84C7F8B199}" presName="sibTrans" presStyleLbl="sibTrans2D1" presStyleIdx="0" presStyleCnt="3"/>
      <dgm:spPr/>
    </dgm:pt>
    <dgm:pt modelId="{61232817-6D10-4AB5-B211-DEC7A16EFE5F}" type="pres">
      <dgm:prSet presAssocID="{337E76B2-029C-4651-8D56-0B84C7F8B199}" presName="connectorText" presStyleLbl="sibTrans2D1" presStyleIdx="0" presStyleCnt="3"/>
      <dgm:spPr/>
    </dgm:pt>
    <dgm:pt modelId="{AB412403-E2D0-4427-83D7-9A1F38018462}" type="pres">
      <dgm:prSet presAssocID="{99A77B1D-2D82-40BA-B5C6-02326FECF3F0}" presName="node" presStyleLbl="node1" presStyleIdx="1" presStyleCnt="4">
        <dgm:presLayoutVars>
          <dgm:bulletEnabled val="1"/>
        </dgm:presLayoutVars>
      </dgm:prSet>
      <dgm:spPr/>
    </dgm:pt>
    <dgm:pt modelId="{2CF9A970-7EA7-4A3E-B143-8FC64E17A5DF}" type="pres">
      <dgm:prSet presAssocID="{2167DFC1-166E-4C00-ADB8-CEAA83CAE42A}" presName="sibTrans" presStyleLbl="sibTrans2D1" presStyleIdx="1" presStyleCnt="3"/>
      <dgm:spPr/>
    </dgm:pt>
    <dgm:pt modelId="{03013A66-F7F0-4E23-8BF1-9F03BCCCFBED}" type="pres">
      <dgm:prSet presAssocID="{2167DFC1-166E-4C00-ADB8-CEAA83CAE42A}" presName="connectorText" presStyleLbl="sibTrans2D1" presStyleIdx="1" presStyleCnt="3"/>
      <dgm:spPr/>
    </dgm:pt>
    <dgm:pt modelId="{1A6A3563-F0BC-48E1-BA3F-7F5E4E7D6976}" type="pres">
      <dgm:prSet presAssocID="{4DC60C12-9D3C-4E6A-AACA-71E60F68AD96}" presName="node" presStyleLbl="node1" presStyleIdx="2" presStyleCnt="4" custScaleX="129709">
        <dgm:presLayoutVars>
          <dgm:bulletEnabled val="1"/>
        </dgm:presLayoutVars>
      </dgm:prSet>
      <dgm:spPr/>
    </dgm:pt>
    <dgm:pt modelId="{8F333F63-A62A-4016-A738-05B07A35A3CB}" type="pres">
      <dgm:prSet presAssocID="{804FBA81-4DED-44E7-A946-C7BC79437FF5}" presName="sibTrans" presStyleLbl="sibTrans2D1" presStyleIdx="2" presStyleCnt="3"/>
      <dgm:spPr/>
    </dgm:pt>
    <dgm:pt modelId="{B0E6C270-2CA5-444C-9ABD-5EF739E1E89E}" type="pres">
      <dgm:prSet presAssocID="{804FBA81-4DED-44E7-A946-C7BC79437FF5}" presName="connectorText" presStyleLbl="sibTrans2D1" presStyleIdx="2" presStyleCnt="3"/>
      <dgm:spPr/>
    </dgm:pt>
    <dgm:pt modelId="{5576AC68-FD16-4FB0-A0C8-4F2ABC66726B}" type="pres">
      <dgm:prSet presAssocID="{8733EDAD-FC0F-4DA5-A2F9-07ED6D6FC274}" presName="node" presStyleLbl="node1" presStyleIdx="3" presStyleCnt="4" custScaleX="86198">
        <dgm:presLayoutVars>
          <dgm:bulletEnabled val="1"/>
        </dgm:presLayoutVars>
      </dgm:prSet>
      <dgm:spPr/>
    </dgm:pt>
  </dgm:ptLst>
  <dgm:cxnLst>
    <dgm:cxn modelId="{4CE03808-7341-4DAD-A442-F8E50A31F2C2}" type="presOf" srcId="{804FBA81-4DED-44E7-A946-C7BC79437FF5}" destId="{8F333F63-A62A-4016-A738-05B07A35A3CB}" srcOrd="0" destOrd="0" presId="urn:microsoft.com/office/officeart/2005/8/layout/process1"/>
    <dgm:cxn modelId="{E1F95212-BD9C-4690-A152-AFFFCB0CEBCD}" type="presOf" srcId="{337E76B2-029C-4651-8D56-0B84C7F8B199}" destId="{61232817-6D10-4AB5-B211-DEC7A16EFE5F}" srcOrd="1" destOrd="0" presId="urn:microsoft.com/office/officeart/2005/8/layout/process1"/>
    <dgm:cxn modelId="{7CBDE315-1580-44D6-A685-631F07DF31E9}" srcId="{D8B0C869-3D4E-49EB-89C7-1C9997EC94BC}" destId="{8733EDAD-FC0F-4DA5-A2F9-07ED6D6FC274}" srcOrd="3" destOrd="0" parTransId="{45C21D51-ECC6-4812-BCFD-B0711DFAC614}" sibTransId="{DC5729D2-C5E8-4F28-B8F2-E367378DF8D3}"/>
    <dgm:cxn modelId="{5BD29E1C-D51D-4F6B-909F-A35DE8881519}" type="presOf" srcId="{4DC60C12-9D3C-4E6A-AACA-71E60F68AD96}" destId="{1A6A3563-F0BC-48E1-BA3F-7F5E4E7D6976}" srcOrd="0" destOrd="0" presId="urn:microsoft.com/office/officeart/2005/8/layout/process1"/>
    <dgm:cxn modelId="{B7166062-D96D-45EC-B1BA-E20181C6120D}" srcId="{D8B0C869-3D4E-49EB-89C7-1C9997EC94BC}" destId="{99A77B1D-2D82-40BA-B5C6-02326FECF3F0}" srcOrd="1" destOrd="0" parTransId="{CF22BC6C-0BA0-44ED-B9EE-41EB7A1FACEF}" sibTransId="{2167DFC1-166E-4C00-ADB8-CEAA83CAE42A}"/>
    <dgm:cxn modelId="{4E63A07A-C140-4A23-A39B-85F6BD22AADF}" type="presOf" srcId="{2167DFC1-166E-4C00-ADB8-CEAA83CAE42A}" destId="{2CF9A970-7EA7-4A3E-B143-8FC64E17A5DF}" srcOrd="0" destOrd="0" presId="urn:microsoft.com/office/officeart/2005/8/layout/process1"/>
    <dgm:cxn modelId="{4EDF829C-0D26-4FD8-B8D6-A102CAAB145D}" type="presOf" srcId="{2167DFC1-166E-4C00-ADB8-CEAA83CAE42A}" destId="{03013A66-F7F0-4E23-8BF1-9F03BCCCFBED}" srcOrd="1" destOrd="0" presId="urn:microsoft.com/office/officeart/2005/8/layout/process1"/>
    <dgm:cxn modelId="{1FDCB3A8-DD90-4376-BDD8-F5789D7471CA}" type="presOf" srcId="{337E76B2-029C-4651-8D56-0B84C7F8B199}" destId="{C4C9687D-D728-4E79-B483-324447F679DB}" srcOrd="0" destOrd="0" presId="urn:microsoft.com/office/officeart/2005/8/layout/process1"/>
    <dgm:cxn modelId="{8B5D51AE-DA0B-4008-A294-08EB2945AEB7}" type="presOf" srcId="{D8B0C869-3D4E-49EB-89C7-1C9997EC94BC}" destId="{A2651542-81B4-4184-ABC2-1A7AE14641B4}" srcOrd="0" destOrd="0" presId="urn:microsoft.com/office/officeart/2005/8/layout/process1"/>
    <dgm:cxn modelId="{5B085CB8-F460-459E-BF9D-09A0ED50775A}" srcId="{D8B0C869-3D4E-49EB-89C7-1C9997EC94BC}" destId="{4DC60C12-9D3C-4E6A-AACA-71E60F68AD96}" srcOrd="2" destOrd="0" parTransId="{B51DB2A4-1A0B-4D01-BD17-5B5923540028}" sibTransId="{804FBA81-4DED-44E7-A946-C7BC79437FF5}"/>
    <dgm:cxn modelId="{426E28CE-E5E4-4BB2-9998-532407CAEB5B}" type="presOf" srcId="{804FBA81-4DED-44E7-A946-C7BC79437FF5}" destId="{B0E6C270-2CA5-444C-9ABD-5EF739E1E89E}" srcOrd="1" destOrd="0" presId="urn:microsoft.com/office/officeart/2005/8/layout/process1"/>
    <dgm:cxn modelId="{5E7145D2-4087-4686-A4F3-D205789B2A42}" type="presOf" srcId="{99A77B1D-2D82-40BA-B5C6-02326FECF3F0}" destId="{AB412403-E2D0-4427-83D7-9A1F38018462}" srcOrd="0" destOrd="0" presId="urn:microsoft.com/office/officeart/2005/8/layout/process1"/>
    <dgm:cxn modelId="{441042E3-BA2F-4FD8-91E8-9CBB4BC5B0A8}" type="presOf" srcId="{7EAF1BF4-9D32-4B88-9FD4-1DEF9F1E6172}" destId="{47953656-13C5-40D5-B822-A8D00843FF1B}" srcOrd="0" destOrd="0" presId="urn:microsoft.com/office/officeart/2005/8/layout/process1"/>
    <dgm:cxn modelId="{004339E7-9132-4FF6-8142-4699E1F929FF}" type="presOf" srcId="{8733EDAD-FC0F-4DA5-A2F9-07ED6D6FC274}" destId="{5576AC68-FD16-4FB0-A0C8-4F2ABC66726B}" srcOrd="0" destOrd="0" presId="urn:microsoft.com/office/officeart/2005/8/layout/process1"/>
    <dgm:cxn modelId="{65F639F0-1C49-4AC0-965D-1C05FDFC89C8}" srcId="{D8B0C869-3D4E-49EB-89C7-1C9997EC94BC}" destId="{7EAF1BF4-9D32-4B88-9FD4-1DEF9F1E6172}" srcOrd="0" destOrd="0" parTransId="{04BD5DCD-814C-4702-A2C1-11DA69C0DE4B}" sibTransId="{337E76B2-029C-4651-8D56-0B84C7F8B199}"/>
    <dgm:cxn modelId="{52DBB99D-BE5A-4A6F-BC11-CA6E2365E191}" type="presParOf" srcId="{A2651542-81B4-4184-ABC2-1A7AE14641B4}" destId="{47953656-13C5-40D5-B822-A8D00843FF1B}" srcOrd="0" destOrd="0" presId="urn:microsoft.com/office/officeart/2005/8/layout/process1"/>
    <dgm:cxn modelId="{37368E3A-A63A-4F9B-A581-CE60860B2D87}" type="presParOf" srcId="{A2651542-81B4-4184-ABC2-1A7AE14641B4}" destId="{C4C9687D-D728-4E79-B483-324447F679DB}" srcOrd="1" destOrd="0" presId="urn:microsoft.com/office/officeart/2005/8/layout/process1"/>
    <dgm:cxn modelId="{8402A44D-9095-457B-8893-CE515F166FDB}" type="presParOf" srcId="{C4C9687D-D728-4E79-B483-324447F679DB}" destId="{61232817-6D10-4AB5-B211-DEC7A16EFE5F}" srcOrd="0" destOrd="0" presId="urn:microsoft.com/office/officeart/2005/8/layout/process1"/>
    <dgm:cxn modelId="{F007E00C-05A1-4DB1-897A-273666080904}" type="presParOf" srcId="{A2651542-81B4-4184-ABC2-1A7AE14641B4}" destId="{AB412403-E2D0-4427-83D7-9A1F38018462}" srcOrd="2" destOrd="0" presId="urn:microsoft.com/office/officeart/2005/8/layout/process1"/>
    <dgm:cxn modelId="{0AE337E5-BA5D-466E-8AFB-0F72FEAABBAC}" type="presParOf" srcId="{A2651542-81B4-4184-ABC2-1A7AE14641B4}" destId="{2CF9A970-7EA7-4A3E-B143-8FC64E17A5DF}" srcOrd="3" destOrd="0" presId="urn:microsoft.com/office/officeart/2005/8/layout/process1"/>
    <dgm:cxn modelId="{44E594A0-661D-4E51-BDAA-1270768CB738}" type="presParOf" srcId="{2CF9A970-7EA7-4A3E-B143-8FC64E17A5DF}" destId="{03013A66-F7F0-4E23-8BF1-9F03BCCCFBED}" srcOrd="0" destOrd="0" presId="urn:microsoft.com/office/officeart/2005/8/layout/process1"/>
    <dgm:cxn modelId="{6730A636-F1C2-4C66-9915-DF7BFB795DE2}" type="presParOf" srcId="{A2651542-81B4-4184-ABC2-1A7AE14641B4}" destId="{1A6A3563-F0BC-48E1-BA3F-7F5E4E7D6976}" srcOrd="4" destOrd="0" presId="urn:microsoft.com/office/officeart/2005/8/layout/process1"/>
    <dgm:cxn modelId="{EE325DD8-F6E4-47CA-A09F-86A2F5F458D6}" type="presParOf" srcId="{A2651542-81B4-4184-ABC2-1A7AE14641B4}" destId="{8F333F63-A62A-4016-A738-05B07A35A3CB}" srcOrd="5" destOrd="0" presId="urn:microsoft.com/office/officeart/2005/8/layout/process1"/>
    <dgm:cxn modelId="{8750CF98-3E89-4E5C-B791-34BE1CD3451A}" type="presParOf" srcId="{8F333F63-A62A-4016-A738-05B07A35A3CB}" destId="{B0E6C270-2CA5-444C-9ABD-5EF739E1E89E}" srcOrd="0" destOrd="0" presId="urn:microsoft.com/office/officeart/2005/8/layout/process1"/>
    <dgm:cxn modelId="{BD81070D-07D9-4A1D-B1D4-F4D3465D9F06}" type="presParOf" srcId="{A2651542-81B4-4184-ABC2-1A7AE14641B4}" destId="{5576AC68-FD16-4FB0-A0C8-4F2ABC66726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8B0C869-3D4E-49EB-89C7-1C9997EC94BC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7EAF1BF4-9D32-4B88-9FD4-1DEF9F1E6172}">
      <dgm:prSet phldrT="[Text]"/>
      <dgm:spPr/>
      <dgm:t>
        <a:bodyPr/>
        <a:lstStyle/>
        <a:p>
          <a:r>
            <a:rPr lang="ca-ES" dirty="0" err="1">
              <a:latin typeface="Arial" panose="020B0604020202020204" pitchFamily="34" charset="0"/>
              <a:cs typeface="Arial" panose="020B0604020202020204" pitchFamily="34" charset="0"/>
            </a:rPr>
            <a:t>Find</a:t>
          </a:r>
          <a:r>
            <a:rPr lang="ca-ES" dirty="0">
              <a:latin typeface="Arial" panose="020B0604020202020204" pitchFamily="34" charset="0"/>
              <a:cs typeface="Arial" panose="020B0604020202020204" pitchFamily="34" charset="0"/>
            </a:rPr>
            <a:t> GWAS paper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4BD5DCD-814C-4702-A2C1-11DA69C0DE4B}" type="parTrans" cxnId="{65F639F0-1C49-4AC0-965D-1C05FDFC89C8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7E76B2-029C-4651-8D56-0B84C7F8B199}" type="sibTrans" cxnId="{65F639F0-1C49-4AC0-965D-1C05FDFC89C8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9A77B1D-2D82-40BA-B5C6-02326FECF3F0}">
      <dgm:prSet phldrT="[Text]"/>
      <dgm:spPr/>
      <dgm:t>
        <a:bodyPr/>
        <a:lstStyle/>
        <a:p>
          <a:r>
            <a:rPr lang="ca-ES" dirty="0" err="1">
              <a:latin typeface="Arial" panose="020B0604020202020204" pitchFamily="34" charset="0"/>
              <a:cs typeface="Arial" panose="020B0604020202020204" pitchFamily="34" charset="0"/>
            </a:rPr>
            <a:t>Download</a:t>
          </a:r>
          <a:r>
            <a:rPr lang="ca-E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ca-ES" dirty="0" err="1">
              <a:latin typeface="Arial" panose="020B0604020202020204" pitchFamily="34" charset="0"/>
              <a:cs typeface="Arial" panose="020B0604020202020204" pitchFamily="34" charset="0"/>
            </a:rPr>
            <a:t>summary</a:t>
          </a:r>
          <a:r>
            <a:rPr lang="ca-E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ca-ES" dirty="0" err="1">
              <a:latin typeface="Arial" panose="020B0604020202020204" pitchFamily="34" charset="0"/>
              <a:cs typeface="Arial" panose="020B0604020202020204" pitchFamily="34" charset="0"/>
            </a:rPr>
            <a:t>statistics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F22BC6C-0BA0-44ED-B9EE-41EB7A1FACEF}" type="parTrans" cxnId="{B7166062-D96D-45EC-B1BA-E20181C6120D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167DFC1-166E-4C00-ADB8-CEAA83CAE42A}" type="sibTrans" cxnId="{B7166062-D96D-45EC-B1BA-E20181C6120D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DC60C12-9D3C-4E6A-AACA-71E60F68AD96}">
      <dgm:prSet phldrT="[Text]"/>
      <dgm:spPr/>
      <dgm:t>
        <a:bodyPr/>
        <a:lstStyle/>
        <a:p>
          <a:r>
            <a:rPr lang="ca-ES" dirty="0" err="1">
              <a:latin typeface="Arial" panose="020B0604020202020204" pitchFamily="34" charset="0"/>
              <a:cs typeface="Arial" panose="020B0604020202020204" pitchFamily="34" charset="0"/>
            </a:rPr>
            <a:t>Summary</a:t>
          </a:r>
          <a:r>
            <a:rPr lang="ca-E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ca-ES" dirty="0" err="1">
              <a:latin typeface="Arial" panose="020B0604020202020204" pitchFamily="34" charset="0"/>
              <a:cs typeface="Arial" panose="020B0604020202020204" pitchFamily="34" charset="0"/>
            </a:rPr>
            <a:t>statistics</a:t>
          </a:r>
          <a:r>
            <a:rPr lang="ca-ES" dirty="0">
              <a:latin typeface="Arial" panose="020B0604020202020204" pitchFamily="34" charset="0"/>
              <a:cs typeface="Arial" panose="020B0604020202020204" pitchFamily="34" charset="0"/>
            </a:rPr>
            <a:t> QC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51DB2A4-1A0B-4D01-BD17-5B5923540028}" type="parTrans" cxnId="{5B085CB8-F460-459E-BF9D-09A0ED50775A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04FBA81-4DED-44E7-A946-C7BC79437FF5}" type="sibTrans" cxnId="{5B085CB8-F460-459E-BF9D-09A0ED50775A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733EDAD-FC0F-4DA5-A2F9-07ED6D6FC274}">
      <dgm:prSet/>
      <dgm:spPr/>
      <dgm:t>
        <a:bodyPr/>
        <a:lstStyle/>
        <a:p>
          <a:r>
            <a:rPr lang="ca-ES" dirty="0">
              <a:latin typeface="Arial" panose="020B0604020202020204" pitchFamily="34" charset="0"/>
              <a:cs typeface="Arial" panose="020B0604020202020204" pitchFamily="34" charset="0"/>
            </a:rPr>
            <a:t>PRS-CS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5C21D51-ECC6-4812-BCFD-B0711DFAC614}" type="parTrans" cxnId="{7CBDE315-1580-44D6-A685-631F07DF31E9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C5729D2-C5E8-4F28-B8F2-E367378DF8D3}" type="sibTrans" cxnId="{7CBDE315-1580-44D6-A685-631F07DF31E9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2651542-81B4-4184-ABC2-1A7AE14641B4}" type="pres">
      <dgm:prSet presAssocID="{D8B0C869-3D4E-49EB-89C7-1C9997EC94BC}" presName="Name0" presStyleCnt="0">
        <dgm:presLayoutVars>
          <dgm:dir/>
          <dgm:resizeHandles val="exact"/>
        </dgm:presLayoutVars>
      </dgm:prSet>
      <dgm:spPr/>
    </dgm:pt>
    <dgm:pt modelId="{47953656-13C5-40D5-B822-A8D00843FF1B}" type="pres">
      <dgm:prSet presAssocID="{7EAF1BF4-9D32-4B88-9FD4-1DEF9F1E6172}" presName="node" presStyleLbl="node1" presStyleIdx="0" presStyleCnt="4" custScaleX="75133">
        <dgm:presLayoutVars>
          <dgm:bulletEnabled val="1"/>
        </dgm:presLayoutVars>
      </dgm:prSet>
      <dgm:spPr/>
    </dgm:pt>
    <dgm:pt modelId="{C4C9687D-D728-4E79-B483-324447F679DB}" type="pres">
      <dgm:prSet presAssocID="{337E76B2-029C-4651-8D56-0B84C7F8B199}" presName="sibTrans" presStyleLbl="sibTrans2D1" presStyleIdx="0" presStyleCnt="3"/>
      <dgm:spPr/>
    </dgm:pt>
    <dgm:pt modelId="{61232817-6D10-4AB5-B211-DEC7A16EFE5F}" type="pres">
      <dgm:prSet presAssocID="{337E76B2-029C-4651-8D56-0B84C7F8B199}" presName="connectorText" presStyleLbl="sibTrans2D1" presStyleIdx="0" presStyleCnt="3"/>
      <dgm:spPr/>
    </dgm:pt>
    <dgm:pt modelId="{AB412403-E2D0-4427-83D7-9A1F38018462}" type="pres">
      <dgm:prSet presAssocID="{99A77B1D-2D82-40BA-B5C6-02326FECF3F0}" presName="node" presStyleLbl="node1" presStyleIdx="1" presStyleCnt="4">
        <dgm:presLayoutVars>
          <dgm:bulletEnabled val="1"/>
        </dgm:presLayoutVars>
      </dgm:prSet>
      <dgm:spPr/>
    </dgm:pt>
    <dgm:pt modelId="{2CF9A970-7EA7-4A3E-B143-8FC64E17A5DF}" type="pres">
      <dgm:prSet presAssocID="{2167DFC1-166E-4C00-ADB8-CEAA83CAE42A}" presName="sibTrans" presStyleLbl="sibTrans2D1" presStyleIdx="1" presStyleCnt="3"/>
      <dgm:spPr/>
    </dgm:pt>
    <dgm:pt modelId="{03013A66-F7F0-4E23-8BF1-9F03BCCCFBED}" type="pres">
      <dgm:prSet presAssocID="{2167DFC1-166E-4C00-ADB8-CEAA83CAE42A}" presName="connectorText" presStyleLbl="sibTrans2D1" presStyleIdx="1" presStyleCnt="3"/>
      <dgm:spPr/>
    </dgm:pt>
    <dgm:pt modelId="{1A6A3563-F0BC-48E1-BA3F-7F5E4E7D6976}" type="pres">
      <dgm:prSet presAssocID="{4DC60C12-9D3C-4E6A-AACA-71E60F68AD96}" presName="node" presStyleLbl="node1" presStyleIdx="2" presStyleCnt="4" custScaleX="129709">
        <dgm:presLayoutVars>
          <dgm:bulletEnabled val="1"/>
        </dgm:presLayoutVars>
      </dgm:prSet>
      <dgm:spPr/>
    </dgm:pt>
    <dgm:pt modelId="{8F333F63-A62A-4016-A738-05B07A35A3CB}" type="pres">
      <dgm:prSet presAssocID="{804FBA81-4DED-44E7-A946-C7BC79437FF5}" presName="sibTrans" presStyleLbl="sibTrans2D1" presStyleIdx="2" presStyleCnt="3"/>
      <dgm:spPr/>
    </dgm:pt>
    <dgm:pt modelId="{B0E6C270-2CA5-444C-9ABD-5EF739E1E89E}" type="pres">
      <dgm:prSet presAssocID="{804FBA81-4DED-44E7-A946-C7BC79437FF5}" presName="connectorText" presStyleLbl="sibTrans2D1" presStyleIdx="2" presStyleCnt="3"/>
      <dgm:spPr/>
    </dgm:pt>
    <dgm:pt modelId="{5576AC68-FD16-4FB0-A0C8-4F2ABC66726B}" type="pres">
      <dgm:prSet presAssocID="{8733EDAD-FC0F-4DA5-A2F9-07ED6D6FC274}" presName="node" presStyleLbl="node1" presStyleIdx="3" presStyleCnt="4" custScaleX="86198">
        <dgm:presLayoutVars>
          <dgm:bulletEnabled val="1"/>
        </dgm:presLayoutVars>
      </dgm:prSet>
      <dgm:spPr/>
    </dgm:pt>
  </dgm:ptLst>
  <dgm:cxnLst>
    <dgm:cxn modelId="{4CE03808-7341-4DAD-A442-F8E50A31F2C2}" type="presOf" srcId="{804FBA81-4DED-44E7-A946-C7BC79437FF5}" destId="{8F333F63-A62A-4016-A738-05B07A35A3CB}" srcOrd="0" destOrd="0" presId="urn:microsoft.com/office/officeart/2005/8/layout/process1"/>
    <dgm:cxn modelId="{E1F95212-BD9C-4690-A152-AFFFCB0CEBCD}" type="presOf" srcId="{337E76B2-029C-4651-8D56-0B84C7F8B199}" destId="{61232817-6D10-4AB5-B211-DEC7A16EFE5F}" srcOrd="1" destOrd="0" presId="urn:microsoft.com/office/officeart/2005/8/layout/process1"/>
    <dgm:cxn modelId="{7CBDE315-1580-44D6-A685-631F07DF31E9}" srcId="{D8B0C869-3D4E-49EB-89C7-1C9997EC94BC}" destId="{8733EDAD-FC0F-4DA5-A2F9-07ED6D6FC274}" srcOrd="3" destOrd="0" parTransId="{45C21D51-ECC6-4812-BCFD-B0711DFAC614}" sibTransId="{DC5729D2-C5E8-4F28-B8F2-E367378DF8D3}"/>
    <dgm:cxn modelId="{5BD29E1C-D51D-4F6B-909F-A35DE8881519}" type="presOf" srcId="{4DC60C12-9D3C-4E6A-AACA-71E60F68AD96}" destId="{1A6A3563-F0BC-48E1-BA3F-7F5E4E7D6976}" srcOrd="0" destOrd="0" presId="urn:microsoft.com/office/officeart/2005/8/layout/process1"/>
    <dgm:cxn modelId="{B7166062-D96D-45EC-B1BA-E20181C6120D}" srcId="{D8B0C869-3D4E-49EB-89C7-1C9997EC94BC}" destId="{99A77B1D-2D82-40BA-B5C6-02326FECF3F0}" srcOrd="1" destOrd="0" parTransId="{CF22BC6C-0BA0-44ED-B9EE-41EB7A1FACEF}" sibTransId="{2167DFC1-166E-4C00-ADB8-CEAA83CAE42A}"/>
    <dgm:cxn modelId="{4E63A07A-C140-4A23-A39B-85F6BD22AADF}" type="presOf" srcId="{2167DFC1-166E-4C00-ADB8-CEAA83CAE42A}" destId="{2CF9A970-7EA7-4A3E-B143-8FC64E17A5DF}" srcOrd="0" destOrd="0" presId="urn:microsoft.com/office/officeart/2005/8/layout/process1"/>
    <dgm:cxn modelId="{4EDF829C-0D26-4FD8-B8D6-A102CAAB145D}" type="presOf" srcId="{2167DFC1-166E-4C00-ADB8-CEAA83CAE42A}" destId="{03013A66-F7F0-4E23-8BF1-9F03BCCCFBED}" srcOrd="1" destOrd="0" presId="urn:microsoft.com/office/officeart/2005/8/layout/process1"/>
    <dgm:cxn modelId="{1FDCB3A8-DD90-4376-BDD8-F5789D7471CA}" type="presOf" srcId="{337E76B2-029C-4651-8D56-0B84C7F8B199}" destId="{C4C9687D-D728-4E79-B483-324447F679DB}" srcOrd="0" destOrd="0" presId="urn:microsoft.com/office/officeart/2005/8/layout/process1"/>
    <dgm:cxn modelId="{8B5D51AE-DA0B-4008-A294-08EB2945AEB7}" type="presOf" srcId="{D8B0C869-3D4E-49EB-89C7-1C9997EC94BC}" destId="{A2651542-81B4-4184-ABC2-1A7AE14641B4}" srcOrd="0" destOrd="0" presId="urn:microsoft.com/office/officeart/2005/8/layout/process1"/>
    <dgm:cxn modelId="{5B085CB8-F460-459E-BF9D-09A0ED50775A}" srcId="{D8B0C869-3D4E-49EB-89C7-1C9997EC94BC}" destId="{4DC60C12-9D3C-4E6A-AACA-71E60F68AD96}" srcOrd="2" destOrd="0" parTransId="{B51DB2A4-1A0B-4D01-BD17-5B5923540028}" sibTransId="{804FBA81-4DED-44E7-A946-C7BC79437FF5}"/>
    <dgm:cxn modelId="{426E28CE-E5E4-4BB2-9998-532407CAEB5B}" type="presOf" srcId="{804FBA81-4DED-44E7-A946-C7BC79437FF5}" destId="{B0E6C270-2CA5-444C-9ABD-5EF739E1E89E}" srcOrd="1" destOrd="0" presId="urn:microsoft.com/office/officeart/2005/8/layout/process1"/>
    <dgm:cxn modelId="{5E7145D2-4087-4686-A4F3-D205789B2A42}" type="presOf" srcId="{99A77B1D-2D82-40BA-B5C6-02326FECF3F0}" destId="{AB412403-E2D0-4427-83D7-9A1F38018462}" srcOrd="0" destOrd="0" presId="urn:microsoft.com/office/officeart/2005/8/layout/process1"/>
    <dgm:cxn modelId="{441042E3-BA2F-4FD8-91E8-9CBB4BC5B0A8}" type="presOf" srcId="{7EAF1BF4-9D32-4B88-9FD4-1DEF9F1E6172}" destId="{47953656-13C5-40D5-B822-A8D00843FF1B}" srcOrd="0" destOrd="0" presId="urn:microsoft.com/office/officeart/2005/8/layout/process1"/>
    <dgm:cxn modelId="{004339E7-9132-4FF6-8142-4699E1F929FF}" type="presOf" srcId="{8733EDAD-FC0F-4DA5-A2F9-07ED6D6FC274}" destId="{5576AC68-FD16-4FB0-A0C8-4F2ABC66726B}" srcOrd="0" destOrd="0" presId="urn:microsoft.com/office/officeart/2005/8/layout/process1"/>
    <dgm:cxn modelId="{65F639F0-1C49-4AC0-965D-1C05FDFC89C8}" srcId="{D8B0C869-3D4E-49EB-89C7-1C9997EC94BC}" destId="{7EAF1BF4-9D32-4B88-9FD4-1DEF9F1E6172}" srcOrd="0" destOrd="0" parTransId="{04BD5DCD-814C-4702-A2C1-11DA69C0DE4B}" sibTransId="{337E76B2-029C-4651-8D56-0B84C7F8B199}"/>
    <dgm:cxn modelId="{52DBB99D-BE5A-4A6F-BC11-CA6E2365E191}" type="presParOf" srcId="{A2651542-81B4-4184-ABC2-1A7AE14641B4}" destId="{47953656-13C5-40D5-B822-A8D00843FF1B}" srcOrd="0" destOrd="0" presId="urn:microsoft.com/office/officeart/2005/8/layout/process1"/>
    <dgm:cxn modelId="{37368E3A-A63A-4F9B-A581-CE60860B2D87}" type="presParOf" srcId="{A2651542-81B4-4184-ABC2-1A7AE14641B4}" destId="{C4C9687D-D728-4E79-B483-324447F679DB}" srcOrd="1" destOrd="0" presId="urn:microsoft.com/office/officeart/2005/8/layout/process1"/>
    <dgm:cxn modelId="{8402A44D-9095-457B-8893-CE515F166FDB}" type="presParOf" srcId="{C4C9687D-D728-4E79-B483-324447F679DB}" destId="{61232817-6D10-4AB5-B211-DEC7A16EFE5F}" srcOrd="0" destOrd="0" presId="urn:microsoft.com/office/officeart/2005/8/layout/process1"/>
    <dgm:cxn modelId="{F007E00C-05A1-4DB1-897A-273666080904}" type="presParOf" srcId="{A2651542-81B4-4184-ABC2-1A7AE14641B4}" destId="{AB412403-E2D0-4427-83D7-9A1F38018462}" srcOrd="2" destOrd="0" presId="urn:microsoft.com/office/officeart/2005/8/layout/process1"/>
    <dgm:cxn modelId="{0AE337E5-BA5D-466E-8AFB-0F72FEAABBAC}" type="presParOf" srcId="{A2651542-81B4-4184-ABC2-1A7AE14641B4}" destId="{2CF9A970-7EA7-4A3E-B143-8FC64E17A5DF}" srcOrd="3" destOrd="0" presId="urn:microsoft.com/office/officeart/2005/8/layout/process1"/>
    <dgm:cxn modelId="{44E594A0-661D-4E51-BDAA-1270768CB738}" type="presParOf" srcId="{2CF9A970-7EA7-4A3E-B143-8FC64E17A5DF}" destId="{03013A66-F7F0-4E23-8BF1-9F03BCCCFBED}" srcOrd="0" destOrd="0" presId="urn:microsoft.com/office/officeart/2005/8/layout/process1"/>
    <dgm:cxn modelId="{6730A636-F1C2-4C66-9915-DF7BFB795DE2}" type="presParOf" srcId="{A2651542-81B4-4184-ABC2-1A7AE14641B4}" destId="{1A6A3563-F0BC-48E1-BA3F-7F5E4E7D6976}" srcOrd="4" destOrd="0" presId="urn:microsoft.com/office/officeart/2005/8/layout/process1"/>
    <dgm:cxn modelId="{EE325DD8-F6E4-47CA-A09F-86A2F5F458D6}" type="presParOf" srcId="{A2651542-81B4-4184-ABC2-1A7AE14641B4}" destId="{8F333F63-A62A-4016-A738-05B07A35A3CB}" srcOrd="5" destOrd="0" presId="urn:microsoft.com/office/officeart/2005/8/layout/process1"/>
    <dgm:cxn modelId="{8750CF98-3E89-4E5C-B791-34BE1CD3451A}" type="presParOf" srcId="{8F333F63-A62A-4016-A738-05B07A35A3CB}" destId="{B0E6C270-2CA5-444C-9ABD-5EF739E1E89E}" srcOrd="0" destOrd="0" presId="urn:microsoft.com/office/officeart/2005/8/layout/process1"/>
    <dgm:cxn modelId="{BD81070D-07D9-4A1D-B1D4-F4D3465D9F06}" type="presParOf" srcId="{A2651542-81B4-4184-ABC2-1A7AE14641B4}" destId="{5576AC68-FD16-4FB0-A0C8-4F2ABC66726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953656-13C5-40D5-B822-A8D00843FF1B}">
      <dsp:nvSpPr>
        <dsp:cNvPr id="0" name=""/>
        <dsp:cNvSpPr/>
      </dsp:nvSpPr>
      <dsp:spPr>
        <a:xfrm>
          <a:off x="1076" y="543874"/>
          <a:ext cx="1339275" cy="10695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900" kern="1200" dirty="0">
              <a:latin typeface="Arial" panose="020B0604020202020204" pitchFamily="34" charset="0"/>
              <a:cs typeface="Arial" panose="020B0604020202020204" pitchFamily="34" charset="0"/>
            </a:rPr>
            <a:t>DNA </a:t>
          </a:r>
          <a:r>
            <a:rPr lang="ca-ES" sz="1900" kern="1200" dirty="0" err="1">
              <a:latin typeface="Arial" panose="020B0604020202020204" pitchFamily="34" charset="0"/>
              <a:cs typeface="Arial" panose="020B0604020202020204" pitchFamily="34" charset="0"/>
            </a:rPr>
            <a:t>extraction</a:t>
          </a:r>
          <a:endParaRPr lang="en-US" sz="1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2401" y="575199"/>
        <a:ext cx="1276625" cy="1006873"/>
      </dsp:txXfrm>
    </dsp:sp>
    <dsp:sp modelId="{C4C9687D-D728-4E79-B483-324447F679DB}">
      <dsp:nvSpPr>
        <dsp:cNvPr id="0" name=""/>
        <dsp:cNvSpPr/>
      </dsp:nvSpPr>
      <dsp:spPr>
        <a:xfrm>
          <a:off x="1518605" y="857601"/>
          <a:ext cx="377898" cy="44206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518605" y="946015"/>
        <a:ext cx="264529" cy="265241"/>
      </dsp:txXfrm>
    </dsp:sp>
    <dsp:sp modelId="{AB412403-E2D0-4427-83D7-9A1F38018462}">
      <dsp:nvSpPr>
        <dsp:cNvPr id="0" name=""/>
        <dsp:cNvSpPr/>
      </dsp:nvSpPr>
      <dsp:spPr>
        <a:xfrm>
          <a:off x="2053367" y="543874"/>
          <a:ext cx="1782539" cy="10695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900" kern="1200" dirty="0">
              <a:latin typeface="Arial" panose="020B0604020202020204" pitchFamily="34" charset="0"/>
              <a:cs typeface="Arial" panose="020B0604020202020204" pitchFamily="34" charset="0"/>
            </a:rPr>
            <a:t>DNA </a:t>
          </a:r>
          <a:r>
            <a:rPr lang="ca-ES" sz="1900" kern="1200" dirty="0" err="1">
              <a:latin typeface="Arial" panose="020B0604020202020204" pitchFamily="34" charset="0"/>
              <a:cs typeface="Arial" panose="020B0604020202020204" pitchFamily="34" charset="0"/>
            </a:rPr>
            <a:t>genotyping</a:t>
          </a:r>
          <a:endParaRPr lang="ca-ES" sz="19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900" kern="1200" dirty="0">
              <a:latin typeface="Arial" panose="020B0604020202020204" pitchFamily="34" charset="0"/>
              <a:cs typeface="Arial" panose="020B0604020202020204" pitchFamily="34" charset="0"/>
            </a:rPr>
            <a:t>(~800k </a:t>
          </a:r>
          <a:r>
            <a:rPr lang="ca-ES" sz="1900" kern="1200" dirty="0" err="1">
              <a:latin typeface="Arial" panose="020B0604020202020204" pitchFamily="34" charset="0"/>
              <a:cs typeface="Arial" panose="020B0604020202020204" pitchFamily="34" charset="0"/>
            </a:rPr>
            <a:t>SNPs</a:t>
          </a:r>
          <a:r>
            <a:rPr lang="ca-ES" sz="1900" kern="120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  <a:endParaRPr lang="en-US" sz="1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84692" y="575199"/>
        <a:ext cx="1719889" cy="1006873"/>
      </dsp:txXfrm>
    </dsp:sp>
    <dsp:sp modelId="{2CF9A970-7EA7-4A3E-B143-8FC64E17A5DF}">
      <dsp:nvSpPr>
        <dsp:cNvPr id="0" name=""/>
        <dsp:cNvSpPr/>
      </dsp:nvSpPr>
      <dsp:spPr>
        <a:xfrm>
          <a:off x="4014160" y="857601"/>
          <a:ext cx="377898" cy="44206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014160" y="946015"/>
        <a:ext cx="264529" cy="265241"/>
      </dsp:txXfrm>
    </dsp:sp>
    <dsp:sp modelId="{1A6A3563-F0BC-48E1-BA3F-7F5E4E7D6976}">
      <dsp:nvSpPr>
        <dsp:cNvPr id="0" name=""/>
        <dsp:cNvSpPr/>
      </dsp:nvSpPr>
      <dsp:spPr>
        <a:xfrm>
          <a:off x="4548921" y="543874"/>
          <a:ext cx="2312113" cy="10695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Respository</a:t>
          </a:r>
          <a:r>
            <a:rPr lang="ca-E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ca-E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download</a:t>
          </a:r>
          <a:r>
            <a:rPr lang="ca-ES" sz="1800" kern="1200" dirty="0">
              <a:latin typeface="Arial" panose="020B0604020202020204" pitchFamily="34" charset="0"/>
              <a:cs typeface="Arial" panose="020B0604020202020204" pitchFamily="34" charset="0"/>
            </a:rPr>
            <a:t>;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Reformating</a:t>
          </a:r>
          <a:r>
            <a:rPr lang="ca-ES" sz="1800" kern="1200" dirty="0">
              <a:latin typeface="Arial" panose="020B0604020202020204" pitchFamily="34" charset="0"/>
              <a:cs typeface="Arial" panose="020B0604020202020204" pitchFamily="34" charset="0"/>
            </a:rPr>
            <a:t> [.</a:t>
          </a:r>
          <a:r>
            <a:rPr lang="ca-E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vcf</a:t>
          </a:r>
          <a:r>
            <a:rPr lang="ca-ES" sz="1800" kern="1200" dirty="0">
              <a:latin typeface="Arial" panose="020B0604020202020204" pitchFamily="34" charset="0"/>
              <a:cs typeface="Arial" panose="020B0604020202020204" pitchFamily="34" charset="0"/>
            </a:rPr>
            <a:t>]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80246" y="575199"/>
        <a:ext cx="2249463" cy="1006873"/>
      </dsp:txXfrm>
    </dsp:sp>
    <dsp:sp modelId="{8F333F63-A62A-4016-A738-05B07A35A3CB}">
      <dsp:nvSpPr>
        <dsp:cNvPr id="0" name=""/>
        <dsp:cNvSpPr/>
      </dsp:nvSpPr>
      <dsp:spPr>
        <a:xfrm>
          <a:off x="7039289" y="857601"/>
          <a:ext cx="377898" cy="44206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039289" y="946015"/>
        <a:ext cx="264529" cy="265241"/>
      </dsp:txXfrm>
    </dsp:sp>
    <dsp:sp modelId="{5576AC68-FD16-4FB0-A0C8-4F2ABC66726B}">
      <dsp:nvSpPr>
        <dsp:cNvPr id="0" name=""/>
        <dsp:cNvSpPr/>
      </dsp:nvSpPr>
      <dsp:spPr>
        <a:xfrm>
          <a:off x="7574051" y="543874"/>
          <a:ext cx="3504204" cy="10695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Imputation</a:t>
          </a:r>
          <a:endParaRPr lang="ca-ES" sz="1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800" kern="1200" dirty="0">
              <a:latin typeface="Arial" panose="020B0604020202020204" pitchFamily="34" charset="0"/>
              <a:cs typeface="Arial" panose="020B0604020202020204" pitchFamily="34" charset="0"/>
            </a:rPr>
            <a:t>(QC </a:t>
          </a:r>
          <a:r>
            <a:rPr lang="ca-E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and</a:t>
          </a:r>
          <a:r>
            <a:rPr lang="ca-E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ca-E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reformating</a:t>
          </a:r>
          <a:r>
            <a:rPr lang="ca-ES" sz="1800" kern="1200" dirty="0">
              <a:latin typeface="Arial" panose="020B0604020202020204" pitchFamily="34" charset="0"/>
              <a:cs typeface="Arial" panose="020B0604020202020204" pitchFamily="34" charset="0"/>
            </a:rPr>
            <a:t> [per-</a:t>
          </a:r>
          <a:r>
            <a:rPr lang="ca-E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chr</a:t>
          </a:r>
          <a:r>
            <a:rPr lang="ca-ES" sz="1800" kern="1200" dirty="0">
              <a:latin typeface="Arial" panose="020B0604020202020204" pitchFamily="34" charset="0"/>
              <a:cs typeface="Arial" panose="020B0604020202020204" pitchFamily="34" charset="0"/>
            </a:rPr>
            <a:t> .vcf.gz] </a:t>
          </a:r>
          <a:r>
            <a:rPr lang="ca-E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required</a:t>
          </a:r>
          <a:r>
            <a:rPr lang="ca-ES" sz="1800" kern="120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605376" y="575199"/>
        <a:ext cx="3441554" cy="10068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412403-E2D0-4427-83D7-9A1F38018462}">
      <dsp:nvSpPr>
        <dsp:cNvPr id="0" name=""/>
        <dsp:cNvSpPr/>
      </dsp:nvSpPr>
      <dsp:spPr>
        <a:xfrm>
          <a:off x="567" y="0"/>
          <a:ext cx="2698807" cy="123524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000" kern="1200" dirty="0">
              <a:latin typeface="Arial" panose="020B0604020202020204" pitchFamily="34" charset="0"/>
              <a:cs typeface="Arial" panose="020B0604020202020204" pitchFamily="34" charset="0"/>
            </a:rPr>
            <a:t>PRS </a:t>
          </a:r>
          <a:r>
            <a:rPr lang="ca-E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construction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6746" y="36179"/>
        <a:ext cx="2626449" cy="1162884"/>
      </dsp:txXfrm>
    </dsp:sp>
    <dsp:sp modelId="{2CF9A970-7EA7-4A3E-B143-8FC64E17A5DF}">
      <dsp:nvSpPr>
        <dsp:cNvPr id="0" name=""/>
        <dsp:cNvSpPr/>
      </dsp:nvSpPr>
      <dsp:spPr>
        <a:xfrm flipH="1">
          <a:off x="2922631" y="282968"/>
          <a:ext cx="665395" cy="669304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22249" y="416829"/>
        <a:ext cx="465777" cy="401582"/>
      </dsp:txXfrm>
    </dsp:sp>
    <dsp:sp modelId="{1A6A3563-F0BC-48E1-BA3F-7F5E4E7D6976}">
      <dsp:nvSpPr>
        <dsp:cNvPr id="0" name=""/>
        <dsp:cNvSpPr/>
      </dsp:nvSpPr>
      <dsp:spPr>
        <a:xfrm>
          <a:off x="3778897" y="0"/>
          <a:ext cx="1143457" cy="123524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000" kern="1200" dirty="0">
              <a:latin typeface="Arial" panose="020B0604020202020204" pitchFamily="34" charset="0"/>
              <a:cs typeface="Arial" panose="020B0604020202020204" pitchFamily="34" charset="0"/>
            </a:rPr>
            <a:t>QC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812388" y="33491"/>
        <a:ext cx="1076475" cy="1168260"/>
      </dsp:txXfrm>
    </dsp:sp>
    <dsp:sp modelId="{8F333F63-A62A-4016-A738-05B07A35A3CB}">
      <dsp:nvSpPr>
        <dsp:cNvPr id="0" name=""/>
        <dsp:cNvSpPr/>
      </dsp:nvSpPr>
      <dsp:spPr>
        <a:xfrm flipH="1">
          <a:off x="5101785" y="282968"/>
          <a:ext cx="753048" cy="669304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302576" y="416829"/>
        <a:ext cx="552257" cy="401582"/>
      </dsp:txXfrm>
    </dsp:sp>
    <dsp:sp modelId="{5576AC68-FD16-4FB0-A0C8-4F2ABC66726B}">
      <dsp:nvSpPr>
        <dsp:cNvPr id="0" name=""/>
        <dsp:cNvSpPr/>
      </dsp:nvSpPr>
      <dsp:spPr>
        <a:xfrm>
          <a:off x="6001877" y="0"/>
          <a:ext cx="1996334" cy="123524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Download</a:t>
          </a:r>
          <a:r>
            <a:rPr lang="ca-ES" sz="20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ca-E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unzip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038056" y="36179"/>
        <a:ext cx="1923976" cy="11628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953656-13C5-40D5-B822-A8D00843FF1B}">
      <dsp:nvSpPr>
        <dsp:cNvPr id="0" name=""/>
        <dsp:cNvSpPr/>
      </dsp:nvSpPr>
      <dsp:spPr>
        <a:xfrm>
          <a:off x="1076" y="543874"/>
          <a:ext cx="1339275" cy="10695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900" kern="1200" dirty="0">
              <a:latin typeface="Arial" panose="020B0604020202020204" pitchFamily="34" charset="0"/>
              <a:cs typeface="Arial" panose="020B0604020202020204" pitchFamily="34" charset="0"/>
            </a:rPr>
            <a:t>DNA </a:t>
          </a:r>
          <a:r>
            <a:rPr lang="ca-ES" sz="1900" kern="1200" dirty="0" err="1">
              <a:latin typeface="Arial" panose="020B0604020202020204" pitchFamily="34" charset="0"/>
              <a:cs typeface="Arial" panose="020B0604020202020204" pitchFamily="34" charset="0"/>
            </a:rPr>
            <a:t>extraction</a:t>
          </a:r>
          <a:endParaRPr lang="en-US" sz="1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2401" y="575199"/>
        <a:ext cx="1276625" cy="1006873"/>
      </dsp:txXfrm>
    </dsp:sp>
    <dsp:sp modelId="{C4C9687D-D728-4E79-B483-324447F679DB}">
      <dsp:nvSpPr>
        <dsp:cNvPr id="0" name=""/>
        <dsp:cNvSpPr/>
      </dsp:nvSpPr>
      <dsp:spPr>
        <a:xfrm>
          <a:off x="1518605" y="857601"/>
          <a:ext cx="377898" cy="44206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518605" y="946015"/>
        <a:ext cx="264529" cy="265241"/>
      </dsp:txXfrm>
    </dsp:sp>
    <dsp:sp modelId="{AB412403-E2D0-4427-83D7-9A1F38018462}">
      <dsp:nvSpPr>
        <dsp:cNvPr id="0" name=""/>
        <dsp:cNvSpPr/>
      </dsp:nvSpPr>
      <dsp:spPr>
        <a:xfrm>
          <a:off x="2053367" y="543874"/>
          <a:ext cx="1782539" cy="10695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900" kern="1200" dirty="0">
              <a:latin typeface="Arial" panose="020B0604020202020204" pitchFamily="34" charset="0"/>
              <a:cs typeface="Arial" panose="020B0604020202020204" pitchFamily="34" charset="0"/>
            </a:rPr>
            <a:t>DNA </a:t>
          </a:r>
          <a:r>
            <a:rPr lang="ca-ES" sz="1900" kern="1200" dirty="0" err="1">
              <a:latin typeface="Arial" panose="020B0604020202020204" pitchFamily="34" charset="0"/>
              <a:cs typeface="Arial" panose="020B0604020202020204" pitchFamily="34" charset="0"/>
            </a:rPr>
            <a:t>genotyping</a:t>
          </a:r>
          <a:endParaRPr lang="ca-ES" sz="19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900" kern="1200" dirty="0">
              <a:latin typeface="Arial" panose="020B0604020202020204" pitchFamily="34" charset="0"/>
              <a:cs typeface="Arial" panose="020B0604020202020204" pitchFamily="34" charset="0"/>
            </a:rPr>
            <a:t>(~800k </a:t>
          </a:r>
          <a:r>
            <a:rPr lang="ca-ES" sz="1900" kern="1200" dirty="0" err="1">
              <a:latin typeface="Arial" panose="020B0604020202020204" pitchFamily="34" charset="0"/>
              <a:cs typeface="Arial" panose="020B0604020202020204" pitchFamily="34" charset="0"/>
            </a:rPr>
            <a:t>SNPs</a:t>
          </a:r>
          <a:r>
            <a:rPr lang="ca-ES" sz="1900" kern="120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  <a:endParaRPr lang="en-US" sz="1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84692" y="575199"/>
        <a:ext cx="1719889" cy="1006873"/>
      </dsp:txXfrm>
    </dsp:sp>
    <dsp:sp modelId="{2CF9A970-7EA7-4A3E-B143-8FC64E17A5DF}">
      <dsp:nvSpPr>
        <dsp:cNvPr id="0" name=""/>
        <dsp:cNvSpPr/>
      </dsp:nvSpPr>
      <dsp:spPr>
        <a:xfrm>
          <a:off x="4014160" y="857601"/>
          <a:ext cx="377898" cy="44206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014160" y="946015"/>
        <a:ext cx="264529" cy="265241"/>
      </dsp:txXfrm>
    </dsp:sp>
    <dsp:sp modelId="{1A6A3563-F0BC-48E1-BA3F-7F5E4E7D6976}">
      <dsp:nvSpPr>
        <dsp:cNvPr id="0" name=""/>
        <dsp:cNvSpPr/>
      </dsp:nvSpPr>
      <dsp:spPr>
        <a:xfrm>
          <a:off x="4548921" y="543874"/>
          <a:ext cx="2312113" cy="10695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Respository</a:t>
          </a:r>
          <a:r>
            <a:rPr lang="ca-E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ca-E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download</a:t>
          </a:r>
          <a:r>
            <a:rPr lang="ca-ES" sz="1800" kern="1200" dirty="0">
              <a:latin typeface="Arial" panose="020B0604020202020204" pitchFamily="34" charset="0"/>
              <a:cs typeface="Arial" panose="020B0604020202020204" pitchFamily="34" charset="0"/>
            </a:rPr>
            <a:t>;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Reformating</a:t>
          </a:r>
          <a:r>
            <a:rPr lang="ca-ES" sz="1800" kern="1200" dirty="0">
              <a:latin typeface="Arial" panose="020B0604020202020204" pitchFamily="34" charset="0"/>
              <a:cs typeface="Arial" panose="020B0604020202020204" pitchFamily="34" charset="0"/>
            </a:rPr>
            <a:t> [.</a:t>
          </a:r>
          <a:r>
            <a:rPr lang="ca-E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vcf</a:t>
          </a:r>
          <a:r>
            <a:rPr lang="ca-ES" sz="1800" kern="1200" dirty="0">
              <a:latin typeface="Arial" panose="020B0604020202020204" pitchFamily="34" charset="0"/>
              <a:cs typeface="Arial" panose="020B0604020202020204" pitchFamily="34" charset="0"/>
            </a:rPr>
            <a:t>]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80246" y="575199"/>
        <a:ext cx="2249463" cy="1006873"/>
      </dsp:txXfrm>
    </dsp:sp>
    <dsp:sp modelId="{8F333F63-A62A-4016-A738-05B07A35A3CB}">
      <dsp:nvSpPr>
        <dsp:cNvPr id="0" name=""/>
        <dsp:cNvSpPr/>
      </dsp:nvSpPr>
      <dsp:spPr>
        <a:xfrm>
          <a:off x="7039289" y="857601"/>
          <a:ext cx="377898" cy="44206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039289" y="946015"/>
        <a:ext cx="264529" cy="265241"/>
      </dsp:txXfrm>
    </dsp:sp>
    <dsp:sp modelId="{5576AC68-FD16-4FB0-A0C8-4F2ABC66726B}">
      <dsp:nvSpPr>
        <dsp:cNvPr id="0" name=""/>
        <dsp:cNvSpPr/>
      </dsp:nvSpPr>
      <dsp:spPr>
        <a:xfrm>
          <a:off x="7574051" y="543874"/>
          <a:ext cx="3504204" cy="10695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Imputation</a:t>
          </a:r>
          <a:endParaRPr lang="ca-ES" sz="1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800" kern="1200" dirty="0">
              <a:latin typeface="Arial" panose="020B0604020202020204" pitchFamily="34" charset="0"/>
              <a:cs typeface="Arial" panose="020B0604020202020204" pitchFamily="34" charset="0"/>
            </a:rPr>
            <a:t>(QC </a:t>
          </a:r>
          <a:r>
            <a:rPr lang="ca-E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and</a:t>
          </a:r>
          <a:r>
            <a:rPr lang="ca-E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ca-E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reformating</a:t>
          </a:r>
          <a:r>
            <a:rPr lang="ca-ES" sz="1800" kern="1200" dirty="0">
              <a:latin typeface="Arial" panose="020B0604020202020204" pitchFamily="34" charset="0"/>
              <a:cs typeface="Arial" panose="020B0604020202020204" pitchFamily="34" charset="0"/>
            </a:rPr>
            <a:t> [per-</a:t>
          </a:r>
          <a:r>
            <a:rPr lang="ca-E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chr</a:t>
          </a:r>
          <a:r>
            <a:rPr lang="ca-ES" sz="1800" kern="1200" dirty="0">
              <a:latin typeface="Arial" panose="020B0604020202020204" pitchFamily="34" charset="0"/>
              <a:cs typeface="Arial" panose="020B0604020202020204" pitchFamily="34" charset="0"/>
            </a:rPr>
            <a:t> .vcf.gz] </a:t>
          </a:r>
          <a:r>
            <a:rPr lang="ca-E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required</a:t>
          </a:r>
          <a:r>
            <a:rPr lang="ca-ES" sz="1800" kern="120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605376" y="575199"/>
        <a:ext cx="3441554" cy="10068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412403-E2D0-4427-83D7-9A1F38018462}">
      <dsp:nvSpPr>
        <dsp:cNvPr id="0" name=""/>
        <dsp:cNvSpPr/>
      </dsp:nvSpPr>
      <dsp:spPr>
        <a:xfrm>
          <a:off x="567" y="0"/>
          <a:ext cx="2698807" cy="123524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000" kern="1200" dirty="0">
              <a:latin typeface="Arial" panose="020B0604020202020204" pitchFamily="34" charset="0"/>
              <a:cs typeface="Arial" panose="020B0604020202020204" pitchFamily="34" charset="0"/>
            </a:rPr>
            <a:t>PRS </a:t>
          </a:r>
          <a:r>
            <a:rPr lang="ca-E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construction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6746" y="36179"/>
        <a:ext cx="2626449" cy="1162884"/>
      </dsp:txXfrm>
    </dsp:sp>
    <dsp:sp modelId="{2CF9A970-7EA7-4A3E-B143-8FC64E17A5DF}">
      <dsp:nvSpPr>
        <dsp:cNvPr id="0" name=""/>
        <dsp:cNvSpPr/>
      </dsp:nvSpPr>
      <dsp:spPr>
        <a:xfrm flipH="1">
          <a:off x="2922631" y="282968"/>
          <a:ext cx="665395" cy="669304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22249" y="416829"/>
        <a:ext cx="465777" cy="401582"/>
      </dsp:txXfrm>
    </dsp:sp>
    <dsp:sp modelId="{1A6A3563-F0BC-48E1-BA3F-7F5E4E7D6976}">
      <dsp:nvSpPr>
        <dsp:cNvPr id="0" name=""/>
        <dsp:cNvSpPr/>
      </dsp:nvSpPr>
      <dsp:spPr>
        <a:xfrm>
          <a:off x="3778897" y="0"/>
          <a:ext cx="1143457" cy="123524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000" kern="1200" dirty="0">
              <a:latin typeface="Arial" panose="020B0604020202020204" pitchFamily="34" charset="0"/>
              <a:cs typeface="Arial" panose="020B0604020202020204" pitchFamily="34" charset="0"/>
            </a:rPr>
            <a:t>QC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812388" y="33491"/>
        <a:ext cx="1076475" cy="1168260"/>
      </dsp:txXfrm>
    </dsp:sp>
    <dsp:sp modelId="{8F333F63-A62A-4016-A738-05B07A35A3CB}">
      <dsp:nvSpPr>
        <dsp:cNvPr id="0" name=""/>
        <dsp:cNvSpPr/>
      </dsp:nvSpPr>
      <dsp:spPr>
        <a:xfrm flipH="1">
          <a:off x="5101785" y="282968"/>
          <a:ext cx="753048" cy="669304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302576" y="416829"/>
        <a:ext cx="552257" cy="401582"/>
      </dsp:txXfrm>
    </dsp:sp>
    <dsp:sp modelId="{5576AC68-FD16-4FB0-A0C8-4F2ABC66726B}">
      <dsp:nvSpPr>
        <dsp:cNvPr id="0" name=""/>
        <dsp:cNvSpPr/>
      </dsp:nvSpPr>
      <dsp:spPr>
        <a:xfrm>
          <a:off x="6001877" y="0"/>
          <a:ext cx="1996334" cy="123524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Download</a:t>
          </a:r>
          <a:r>
            <a:rPr lang="ca-ES" sz="20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ca-E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unzip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038056" y="36179"/>
        <a:ext cx="1923976" cy="11628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953656-13C5-40D5-B822-A8D00843FF1B}">
      <dsp:nvSpPr>
        <dsp:cNvPr id="0" name=""/>
        <dsp:cNvSpPr/>
      </dsp:nvSpPr>
      <dsp:spPr>
        <a:xfrm>
          <a:off x="3475" y="428645"/>
          <a:ext cx="1627859" cy="12999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Find</a:t>
          </a:r>
          <a:r>
            <a:rPr lang="ca-ES" sz="2600" kern="1200" dirty="0">
              <a:latin typeface="Arial" panose="020B0604020202020204" pitchFamily="34" charset="0"/>
              <a:cs typeface="Arial" panose="020B0604020202020204" pitchFamily="34" charset="0"/>
            </a:rPr>
            <a:t> GWAS paper</a:t>
          </a:r>
          <a:endParaRPr lang="en-US" sz="2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1550" y="466720"/>
        <a:ext cx="1551709" cy="1223832"/>
      </dsp:txXfrm>
    </dsp:sp>
    <dsp:sp modelId="{C4C9687D-D728-4E79-B483-324447F679DB}">
      <dsp:nvSpPr>
        <dsp:cNvPr id="0" name=""/>
        <dsp:cNvSpPr/>
      </dsp:nvSpPr>
      <dsp:spPr>
        <a:xfrm>
          <a:off x="1847998" y="809973"/>
          <a:ext cx="459327" cy="537325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47998" y="917438"/>
        <a:ext cx="321529" cy="322395"/>
      </dsp:txXfrm>
    </dsp:sp>
    <dsp:sp modelId="{AB412403-E2D0-4427-83D7-9A1F38018462}">
      <dsp:nvSpPr>
        <dsp:cNvPr id="0" name=""/>
        <dsp:cNvSpPr/>
      </dsp:nvSpPr>
      <dsp:spPr>
        <a:xfrm>
          <a:off x="2497989" y="428645"/>
          <a:ext cx="2166636" cy="12999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Download</a:t>
          </a:r>
          <a:r>
            <a:rPr lang="ca-ES" sz="2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ca-E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summary</a:t>
          </a:r>
          <a:r>
            <a:rPr lang="ca-ES" sz="2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ca-E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statistics</a:t>
          </a:r>
          <a:endParaRPr lang="en-US" sz="2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36064" y="466720"/>
        <a:ext cx="2090486" cy="1223832"/>
      </dsp:txXfrm>
    </dsp:sp>
    <dsp:sp modelId="{2CF9A970-7EA7-4A3E-B143-8FC64E17A5DF}">
      <dsp:nvSpPr>
        <dsp:cNvPr id="0" name=""/>
        <dsp:cNvSpPr/>
      </dsp:nvSpPr>
      <dsp:spPr>
        <a:xfrm>
          <a:off x="4881290" y="809973"/>
          <a:ext cx="459327" cy="537325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881290" y="917438"/>
        <a:ext cx="321529" cy="322395"/>
      </dsp:txXfrm>
    </dsp:sp>
    <dsp:sp modelId="{1A6A3563-F0BC-48E1-BA3F-7F5E4E7D6976}">
      <dsp:nvSpPr>
        <dsp:cNvPr id="0" name=""/>
        <dsp:cNvSpPr/>
      </dsp:nvSpPr>
      <dsp:spPr>
        <a:xfrm>
          <a:off x="5531281" y="428645"/>
          <a:ext cx="2810323" cy="12999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Summary</a:t>
          </a:r>
          <a:r>
            <a:rPr lang="ca-ES" sz="2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ca-E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statistics</a:t>
          </a:r>
          <a:r>
            <a:rPr lang="ca-ES" sz="2600" kern="1200" dirty="0">
              <a:latin typeface="Arial" panose="020B0604020202020204" pitchFamily="34" charset="0"/>
              <a:cs typeface="Arial" panose="020B0604020202020204" pitchFamily="34" charset="0"/>
            </a:rPr>
            <a:t> QC</a:t>
          </a:r>
          <a:endParaRPr lang="en-US" sz="2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569356" y="466720"/>
        <a:ext cx="2734173" cy="1223832"/>
      </dsp:txXfrm>
    </dsp:sp>
    <dsp:sp modelId="{8F333F63-A62A-4016-A738-05B07A35A3CB}">
      <dsp:nvSpPr>
        <dsp:cNvPr id="0" name=""/>
        <dsp:cNvSpPr/>
      </dsp:nvSpPr>
      <dsp:spPr>
        <a:xfrm>
          <a:off x="8558267" y="809973"/>
          <a:ext cx="459327" cy="537325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558267" y="917438"/>
        <a:ext cx="321529" cy="322395"/>
      </dsp:txXfrm>
    </dsp:sp>
    <dsp:sp modelId="{5576AC68-FD16-4FB0-A0C8-4F2ABC66726B}">
      <dsp:nvSpPr>
        <dsp:cNvPr id="0" name=""/>
        <dsp:cNvSpPr/>
      </dsp:nvSpPr>
      <dsp:spPr>
        <a:xfrm>
          <a:off x="9208259" y="428645"/>
          <a:ext cx="1867597" cy="12999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600" kern="1200" dirty="0">
              <a:latin typeface="Arial" panose="020B0604020202020204" pitchFamily="34" charset="0"/>
              <a:cs typeface="Arial" panose="020B0604020202020204" pitchFamily="34" charset="0"/>
            </a:rPr>
            <a:t>PRS-CS</a:t>
          </a:r>
          <a:endParaRPr lang="en-US" sz="2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246334" y="466720"/>
        <a:ext cx="1791447" cy="122383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953656-13C5-40D5-B822-A8D00843FF1B}">
      <dsp:nvSpPr>
        <dsp:cNvPr id="0" name=""/>
        <dsp:cNvSpPr/>
      </dsp:nvSpPr>
      <dsp:spPr>
        <a:xfrm>
          <a:off x="3475" y="428645"/>
          <a:ext cx="1627859" cy="12999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Find</a:t>
          </a:r>
          <a:r>
            <a:rPr lang="ca-ES" sz="2600" kern="1200" dirty="0">
              <a:latin typeface="Arial" panose="020B0604020202020204" pitchFamily="34" charset="0"/>
              <a:cs typeface="Arial" panose="020B0604020202020204" pitchFamily="34" charset="0"/>
            </a:rPr>
            <a:t> GWAS paper</a:t>
          </a:r>
          <a:endParaRPr lang="en-US" sz="2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1550" y="466720"/>
        <a:ext cx="1551709" cy="1223832"/>
      </dsp:txXfrm>
    </dsp:sp>
    <dsp:sp modelId="{C4C9687D-D728-4E79-B483-324447F679DB}">
      <dsp:nvSpPr>
        <dsp:cNvPr id="0" name=""/>
        <dsp:cNvSpPr/>
      </dsp:nvSpPr>
      <dsp:spPr>
        <a:xfrm>
          <a:off x="1847998" y="809973"/>
          <a:ext cx="459327" cy="537325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47998" y="917438"/>
        <a:ext cx="321529" cy="322395"/>
      </dsp:txXfrm>
    </dsp:sp>
    <dsp:sp modelId="{AB412403-E2D0-4427-83D7-9A1F38018462}">
      <dsp:nvSpPr>
        <dsp:cNvPr id="0" name=""/>
        <dsp:cNvSpPr/>
      </dsp:nvSpPr>
      <dsp:spPr>
        <a:xfrm>
          <a:off x="2497989" y="428645"/>
          <a:ext cx="2166636" cy="12999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Download</a:t>
          </a:r>
          <a:r>
            <a:rPr lang="ca-ES" sz="2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ca-E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summary</a:t>
          </a:r>
          <a:r>
            <a:rPr lang="ca-ES" sz="2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ca-E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statistics</a:t>
          </a:r>
          <a:endParaRPr lang="en-US" sz="2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36064" y="466720"/>
        <a:ext cx="2090486" cy="1223832"/>
      </dsp:txXfrm>
    </dsp:sp>
    <dsp:sp modelId="{2CF9A970-7EA7-4A3E-B143-8FC64E17A5DF}">
      <dsp:nvSpPr>
        <dsp:cNvPr id="0" name=""/>
        <dsp:cNvSpPr/>
      </dsp:nvSpPr>
      <dsp:spPr>
        <a:xfrm>
          <a:off x="4881290" y="809973"/>
          <a:ext cx="459327" cy="537325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881290" y="917438"/>
        <a:ext cx="321529" cy="322395"/>
      </dsp:txXfrm>
    </dsp:sp>
    <dsp:sp modelId="{1A6A3563-F0BC-48E1-BA3F-7F5E4E7D6976}">
      <dsp:nvSpPr>
        <dsp:cNvPr id="0" name=""/>
        <dsp:cNvSpPr/>
      </dsp:nvSpPr>
      <dsp:spPr>
        <a:xfrm>
          <a:off x="5531281" y="428645"/>
          <a:ext cx="2810323" cy="12999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Summary</a:t>
          </a:r>
          <a:r>
            <a:rPr lang="ca-ES" sz="2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ca-E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statistics</a:t>
          </a:r>
          <a:r>
            <a:rPr lang="ca-ES" sz="2600" kern="1200" dirty="0">
              <a:latin typeface="Arial" panose="020B0604020202020204" pitchFamily="34" charset="0"/>
              <a:cs typeface="Arial" panose="020B0604020202020204" pitchFamily="34" charset="0"/>
            </a:rPr>
            <a:t> QC</a:t>
          </a:r>
          <a:endParaRPr lang="en-US" sz="2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569356" y="466720"/>
        <a:ext cx="2734173" cy="1223832"/>
      </dsp:txXfrm>
    </dsp:sp>
    <dsp:sp modelId="{8F333F63-A62A-4016-A738-05B07A35A3CB}">
      <dsp:nvSpPr>
        <dsp:cNvPr id="0" name=""/>
        <dsp:cNvSpPr/>
      </dsp:nvSpPr>
      <dsp:spPr>
        <a:xfrm>
          <a:off x="8558267" y="809973"/>
          <a:ext cx="459327" cy="537325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558267" y="917438"/>
        <a:ext cx="321529" cy="322395"/>
      </dsp:txXfrm>
    </dsp:sp>
    <dsp:sp modelId="{5576AC68-FD16-4FB0-A0C8-4F2ABC66726B}">
      <dsp:nvSpPr>
        <dsp:cNvPr id="0" name=""/>
        <dsp:cNvSpPr/>
      </dsp:nvSpPr>
      <dsp:spPr>
        <a:xfrm>
          <a:off x="9208259" y="428645"/>
          <a:ext cx="1867597" cy="12999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600" kern="1200" dirty="0">
              <a:latin typeface="Arial" panose="020B0604020202020204" pitchFamily="34" charset="0"/>
              <a:cs typeface="Arial" panose="020B0604020202020204" pitchFamily="34" charset="0"/>
            </a:rPr>
            <a:t>PRS-CS</a:t>
          </a:r>
          <a:endParaRPr lang="en-US" sz="2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246334" y="466720"/>
        <a:ext cx="1791447" cy="12238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2A5E66-37B7-469D-BB49-C698FDF87D0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72277-25B2-46CC-9837-7BC57A7A7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19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05CC3-F0F8-49BF-B6F5-FE4DA572D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885737-0F5A-4B49-BE4B-9E84B83C1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0D193-A097-4D31-8938-A992406B0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737F-D88A-43B6-922A-117B3367B3FE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BBB30-F89D-45A7-A2B5-3466C8416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4E5B0-D612-47D2-BFCF-2292A17B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0AB8-56F2-497A-8B39-62A57A9D1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42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5C243-4BAD-4398-B36E-490A4C4AA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31BCBF-F01F-4A3C-B5D1-7E3358BFE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F3263-1EB9-4906-95D9-F950DD48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737F-D88A-43B6-922A-117B3367B3FE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67037-C09F-454D-BDB1-65478CF93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6E1FC-2DF3-4BB2-8D91-6400A304B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0AB8-56F2-497A-8B39-62A57A9D1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6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2FA9E0-58ED-4ADD-B5BB-CF196390D6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6F9AEB-F466-44ED-958B-BEEF2CB9C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2F25E-354F-4EF9-A9EF-CF914905A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737F-D88A-43B6-922A-117B3367B3FE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0F0B4-0591-4BCB-82B4-4156E76B3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73B7E-8BDF-40DD-88C8-F99EDE6BD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0AB8-56F2-497A-8B39-62A57A9D1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28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B520A-A1BC-414E-8280-DADB6809F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23944-839A-43E4-A98F-E8894016A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DAD7B-9555-4F00-95DE-2BCC94344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737F-D88A-43B6-922A-117B3367B3FE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3C1D4-51ED-4656-A3C0-66285FD38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83664-6AD6-478A-8973-906ABF673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0AB8-56F2-497A-8B39-62A57A9D1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32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F3198-5369-4065-A381-53E5A79ED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D924A-8EB0-4CC6-AAE4-E246E8789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D3682-0E40-4577-B30F-FF4AF216C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737F-D88A-43B6-922A-117B3367B3FE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78CC3-E560-455A-A896-937AAD657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2D542-4B7C-40C6-8EAF-821CF5DE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0AB8-56F2-497A-8B39-62A57A9D1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48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4E68-C1D7-4A7F-B5F1-E77609C62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D4DA6-CD1F-415F-87F7-37BD5D7650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270677-DB75-4251-A730-4BACF0A62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4E43B-0895-46E1-A10B-1B02FC534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737F-D88A-43B6-922A-117B3367B3FE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1CB45-2B5C-4663-B7A3-18196642E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54A2B-47A3-4886-B507-BAB1CB7B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0AB8-56F2-497A-8B39-62A57A9D1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3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9774B-F5AA-4E4C-A6A6-568BD670A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246D2-33A1-436E-976B-A833AC28E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1F77A-E5F4-4EE9-91EB-5CDEE31A6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A5EAA6-CF0E-4D33-A63A-8F6FFCE363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7D7B89-A553-497F-A3B4-9286C6C094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2E6CAF-A58C-465A-ADD8-2F8A8C70D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737F-D88A-43B6-922A-117B3367B3FE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8D1AD1-216A-427D-9226-366EF3C13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C97E84-6367-41D9-A444-9AE17EAA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0AB8-56F2-497A-8B39-62A57A9D1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94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2DD3A-EF5A-40B6-8AB0-26059AADE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CC2EDD-22A0-4836-AAAD-B8F8CD600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737F-D88A-43B6-922A-117B3367B3FE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ED1520-BC7C-4C3A-8FCF-5E34DA66C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1BA2D6-3970-46AD-A7DD-913DAC2B0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0AB8-56F2-497A-8B39-62A57A9D1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09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B7770B-189B-462E-A55F-39202441E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737F-D88A-43B6-922A-117B3367B3FE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556E51-F929-48EE-A7EB-615EC4771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053056-6138-48E3-8D80-174A9E31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0AB8-56F2-497A-8B39-62A57A9D1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663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09083-D9BD-4BE9-B9E1-D12003E3D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8E111-B9FB-49CA-8237-EF608DCA2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69A53-57DB-4F04-858A-534DAEAE2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0DC91-EB42-4B08-A45E-C669A5458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737F-D88A-43B6-922A-117B3367B3FE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3A5AE-76C2-4D76-9C1C-9ADCB3833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1F6AD-0805-4FAF-ABD6-A707E5ADC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0AB8-56F2-497A-8B39-62A57A9D1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8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99736-D735-437B-A811-7B83FF290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52DADB-1192-4B61-80AA-8F61E2F1B8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38B59-F423-4D02-8A74-BB7C6003C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1579F-7D0F-459F-AA65-95B8877A1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737F-D88A-43B6-922A-117B3367B3FE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23FDE-AECF-4708-B1F5-AB07510B7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2EDA1-7C0B-48F2-9B61-47055D24D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0AB8-56F2-497A-8B39-62A57A9D1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81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43329F-3EFC-4F43-A056-D20C86BED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11B67-9D31-446E-BB57-C849CAA6D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7F0D4-FC81-483A-979A-8D0D0D419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E737F-D88A-43B6-922A-117B3367B3FE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FB27B-FCD4-4989-97FB-DB2836C7C8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4C69F-4861-4EBF-A23A-9A6EAB13E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A0AB8-56F2-497A-8B39-62A57A9D1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505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Mendelian vs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769" y="1843380"/>
            <a:ext cx="534065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ca-ES" dirty="0" err="1">
                <a:latin typeface="Garamond"/>
              </a:rPr>
              <a:t>Mendelian</a:t>
            </a:r>
            <a:r>
              <a:rPr lang="ca-ES" dirty="0">
                <a:latin typeface="Garamond"/>
              </a:rPr>
              <a:t>: as simple as </a:t>
            </a:r>
            <a:r>
              <a:rPr lang="ca-ES" dirty="0" err="1">
                <a:latin typeface="Garamond"/>
              </a:rPr>
              <a:t>monogenic</a:t>
            </a:r>
            <a:endParaRPr lang="ca-ES" dirty="0">
              <a:latin typeface="Garamond"/>
            </a:endParaRPr>
          </a:p>
          <a:p>
            <a:pPr marL="0" indent="0">
              <a:buNone/>
            </a:pPr>
            <a:endParaRPr lang="ca-ES" dirty="0">
              <a:latin typeface="Garamond"/>
            </a:endParaRPr>
          </a:p>
          <a:p>
            <a:pPr marL="0" indent="0">
              <a:buNone/>
            </a:pPr>
            <a:r>
              <a:rPr lang="en-US" dirty="0">
                <a:latin typeface="Garamond"/>
              </a:rPr>
              <a:t>We deal with phenotypes influenced by:</a:t>
            </a:r>
          </a:p>
          <a:p>
            <a:pPr>
              <a:buFontTx/>
              <a:buChar char="-"/>
            </a:pPr>
            <a:r>
              <a:rPr lang="en-US" dirty="0">
                <a:latin typeface="Garamond"/>
              </a:rPr>
              <a:t>Multiple genetic factors</a:t>
            </a:r>
          </a:p>
          <a:p>
            <a:pPr lvl="1">
              <a:buFontTx/>
              <a:buChar char="-"/>
            </a:pPr>
            <a:r>
              <a:rPr lang="ca-ES" dirty="0">
                <a:latin typeface="Garamond"/>
              </a:rPr>
              <a:t>SNV (</a:t>
            </a:r>
            <a:r>
              <a:rPr lang="ca-ES" dirty="0" err="1">
                <a:latin typeface="Garamond"/>
              </a:rPr>
              <a:t>SNPs</a:t>
            </a:r>
            <a:r>
              <a:rPr lang="ca-ES" dirty="0">
                <a:latin typeface="Garamond"/>
              </a:rPr>
              <a:t>), </a:t>
            </a:r>
            <a:r>
              <a:rPr lang="ca-ES" dirty="0" err="1">
                <a:latin typeface="Garamond"/>
              </a:rPr>
              <a:t>indels</a:t>
            </a:r>
            <a:r>
              <a:rPr lang="ca-ES" dirty="0">
                <a:latin typeface="Garamond"/>
              </a:rPr>
              <a:t>, CNV...</a:t>
            </a:r>
            <a:endParaRPr lang="en-US" dirty="0">
              <a:latin typeface="Garamond"/>
            </a:endParaRPr>
          </a:p>
          <a:p>
            <a:pPr>
              <a:buFontTx/>
              <a:buChar char="-"/>
            </a:pPr>
            <a:r>
              <a:rPr lang="ca-ES" dirty="0">
                <a:latin typeface="Garamond"/>
              </a:rPr>
              <a:t>E</a:t>
            </a:r>
            <a:r>
              <a:rPr lang="en-US" dirty="0" err="1">
                <a:latin typeface="Garamond"/>
              </a:rPr>
              <a:t>nvironmental</a:t>
            </a:r>
            <a:r>
              <a:rPr lang="en-US" dirty="0">
                <a:latin typeface="Garamond"/>
              </a:rPr>
              <a:t> factors</a:t>
            </a:r>
          </a:p>
          <a:p>
            <a:pPr>
              <a:buFontTx/>
              <a:buChar char="-"/>
            </a:pPr>
            <a:r>
              <a:rPr lang="ca-ES" dirty="0" err="1">
                <a:latin typeface="Garamond"/>
              </a:rPr>
              <a:t>Their</a:t>
            </a:r>
            <a:r>
              <a:rPr lang="ca-ES" dirty="0">
                <a:latin typeface="Garamond"/>
              </a:rPr>
              <a:t> </a:t>
            </a:r>
            <a:r>
              <a:rPr lang="ca-ES" dirty="0" err="1">
                <a:latin typeface="Garamond"/>
              </a:rPr>
              <a:t>interaction</a:t>
            </a:r>
            <a:r>
              <a:rPr lang="ca-ES" dirty="0">
                <a:latin typeface="Garamond"/>
              </a:rPr>
              <a:t>: </a:t>
            </a:r>
            <a:r>
              <a:rPr lang="ca-ES" dirty="0" err="1">
                <a:latin typeface="Garamond"/>
              </a:rPr>
              <a:t>GxG</a:t>
            </a:r>
            <a:r>
              <a:rPr lang="ca-ES" dirty="0">
                <a:latin typeface="Garamond"/>
              </a:rPr>
              <a:t>, </a:t>
            </a:r>
            <a:r>
              <a:rPr lang="ca-ES" dirty="0" err="1">
                <a:latin typeface="Garamond"/>
              </a:rPr>
              <a:t>ExE</a:t>
            </a:r>
            <a:r>
              <a:rPr lang="ca-ES" dirty="0">
                <a:latin typeface="Garamond"/>
              </a:rPr>
              <a:t>, </a:t>
            </a:r>
            <a:r>
              <a:rPr lang="ca-ES" dirty="0" err="1">
                <a:latin typeface="Garamond"/>
              </a:rPr>
              <a:t>GxE</a:t>
            </a:r>
            <a:endParaRPr lang="en-US" dirty="0">
              <a:latin typeface="Garamond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DDE188-BC69-4697-9ED8-CF845AB442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1" t="15663" r="15971" b="30744"/>
          <a:stretch/>
        </p:blipFill>
        <p:spPr>
          <a:xfrm>
            <a:off x="5883382" y="2184015"/>
            <a:ext cx="5785869" cy="248996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12CCA78-83B2-48E1-B9C1-20679D248C8E}"/>
              </a:ext>
            </a:extLst>
          </p:cNvPr>
          <p:cNvSpPr txBox="1">
            <a:spLocks/>
          </p:cNvSpPr>
          <p:nvPr/>
        </p:nvSpPr>
        <p:spPr>
          <a:xfrm>
            <a:off x="7346273" y="4793404"/>
            <a:ext cx="3253665" cy="7817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ca-ES" sz="1600" b="1" dirty="0">
                <a:latin typeface="Garamond"/>
              </a:rPr>
              <a:t>A/B</a:t>
            </a:r>
            <a:r>
              <a:rPr lang="ca-ES" sz="1600" dirty="0">
                <a:latin typeface="Garamond"/>
              </a:rPr>
              <a:t>: </a:t>
            </a:r>
            <a:r>
              <a:rPr lang="ca-ES" sz="1600" dirty="0" err="1">
                <a:latin typeface="Garamond"/>
              </a:rPr>
              <a:t>genetic</a:t>
            </a:r>
            <a:r>
              <a:rPr lang="ca-ES" sz="1600" dirty="0">
                <a:latin typeface="Garamond"/>
              </a:rPr>
              <a:t> </a:t>
            </a:r>
            <a:r>
              <a:rPr lang="ca-ES" sz="1600" dirty="0" err="1">
                <a:latin typeface="Garamond"/>
              </a:rPr>
              <a:t>groups</a:t>
            </a:r>
            <a:r>
              <a:rPr lang="ca-ES" sz="1600" dirty="0">
                <a:latin typeface="Garamond"/>
              </a:rPr>
              <a:t> (</a:t>
            </a:r>
            <a:r>
              <a:rPr lang="ca-ES" sz="1600" dirty="0" err="1">
                <a:latin typeface="Garamond"/>
              </a:rPr>
              <a:t>genotypes</a:t>
            </a:r>
            <a:r>
              <a:rPr lang="ca-ES" sz="1600" dirty="0">
                <a:latin typeface="Garamond"/>
              </a:rPr>
              <a:t>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ca-ES" sz="1600" b="1" dirty="0">
                <a:latin typeface="Garamond"/>
              </a:rPr>
              <a:t>y axis</a:t>
            </a:r>
            <a:r>
              <a:rPr lang="ca-ES" sz="1600" dirty="0">
                <a:latin typeface="Garamond"/>
              </a:rPr>
              <a:t>: </a:t>
            </a:r>
            <a:r>
              <a:rPr lang="ca-ES" sz="1600" dirty="0" err="1">
                <a:latin typeface="Garamond"/>
              </a:rPr>
              <a:t>response</a:t>
            </a:r>
            <a:r>
              <a:rPr lang="ca-ES" sz="1600" dirty="0">
                <a:latin typeface="Garamond"/>
              </a:rPr>
              <a:t> variable</a:t>
            </a:r>
            <a:endParaRPr lang="en-US" sz="1600" dirty="0"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336958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Quality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>
                <a:latin typeface="Garamond" panose="02020404030301010803" pitchFamily="18" charset="0"/>
              </a:rPr>
              <a:t>Quality control: </a:t>
            </a:r>
            <a:r>
              <a:rPr lang="en-US">
                <a:latin typeface="Garamond" panose="02020404030301010803" pitchFamily="18" charset="0"/>
              </a:rPr>
              <a:t>PLINK</a:t>
            </a:r>
            <a:endParaRPr lang="en-US" b="1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>
                <a:latin typeface="Garamond" panose="02020404030301010803" pitchFamily="18" charset="0"/>
              </a:rPr>
              <a:t>Reliability of SNPs</a:t>
            </a:r>
          </a:p>
          <a:p>
            <a:pPr>
              <a:buFontTx/>
              <a:buChar char="-"/>
            </a:pPr>
            <a:r>
              <a:rPr lang="en-US">
                <a:latin typeface="Garamond" panose="02020404030301010803" pitchFamily="18" charset="0"/>
              </a:rPr>
              <a:t>MAF</a:t>
            </a:r>
          </a:p>
          <a:p>
            <a:pPr>
              <a:buFontTx/>
              <a:buChar char="-"/>
            </a:pPr>
            <a:r>
              <a:rPr lang="en-US" err="1">
                <a:latin typeface="Garamond" panose="02020404030301010803" pitchFamily="18" charset="0"/>
              </a:rPr>
              <a:t>Missingness</a:t>
            </a:r>
            <a:endParaRPr lang="en-US">
              <a:latin typeface="Garamond" panose="02020404030301010803" pitchFamily="18" charset="0"/>
            </a:endParaRPr>
          </a:p>
          <a:p>
            <a:pPr>
              <a:buFontTx/>
              <a:buChar char="-"/>
            </a:pPr>
            <a:r>
              <a:rPr lang="en-US">
                <a:latin typeface="Garamond" panose="02020404030301010803" pitchFamily="18" charset="0"/>
              </a:rPr>
              <a:t>Hardy-Weinberg equilibrium</a:t>
            </a:r>
          </a:p>
          <a:p>
            <a:pPr>
              <a:buFontTx/>
              <a:buChar char="-"/>
            </a:pPr>
            <a:r>
              <a:rPr lang="en-US" err="1">
                <a:latin typeface="Garamond" panose="02020404030301010803" pitchFamily="18" charset="0"/>
              </a:rPr>
              <a:t>Heterozigosity</a:t>
            </a:r>
            <a:endParaRPr lang="en-US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>
                <a:latin typeface="Garamond" panose="02020404030301010803" pitchFamily="18" charset="0"/>
              </a:rPr>
              <a:t>Reliability of samples</a:t>
            </a:r>
          </a:p>
          <a:p>
            <a:pPr>
              <a:buFontTx/>
              <a:buChar char="-"/>
            </a:pPr>
            <a:r>
              <a:rPr lang="en-US" err="1">
                <a:latin typeface="Garamond" panose="02020404030301010803" pitchFamily="18" charset="0"/>
              </a:rPr>
              <a:t>Missingness</a:t>
            </a:r>
            <a:endParaRPr lang="en-US">
              <a:latin typeface="Garamond" panose="02020404030301010803" pitchFamily="18" charset="0"/>
            </a:endParaRPr>
          </a:p>
          <a:p>
            <a:pPr>
              <a:buFontTx/>
              <a:buChar char="-"/>
            </a:pPr>
            <a:r>
              <a:rPr lang="en-US">
                <a:latin typeface="Garamond" panose="02020404030301010803" pitchFamily="18" charset="0"/>
              </a:rPr>
              <a:t>Relatedness</a:t>
            </a:r>
          </a:p>
          <a:p>
            <a:pPr>
              <a:buFontTx/>
              <a:buChar char="-"/>
            </a:pPr>
            <a:r>
              <a:rPr lang="en-US">
                <a:latin typeface="Garamond" panose="02020404030301010803" pitchFamily="18" charset="0"/>
              </a:rPr>
              <a:t>Sex concordance</a:t>
            </a:r>
          </a:p>
          <a:p>
            <a:pPr>
              <a:buFontTx/>
              <a:buChar char="-"/>
            </a:pPr>
            <a:endParaRPr lang="en-US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66066" y="1825625"/>
            <a:ext cx="2202872" cy="9444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Garamond" panose="02020404030301010803" pitchFamily="18" charset="0"/>
              </a:rPr>
              <a:t>Raw genotyping file</a:t>
            </a:r>
          </a:p>
        </p:txBody>
      </p:sp>
      <p:sp>
        <p:nvSpPr>
          <p:cNvPr id="9" name="Rectangle 8"/>
          <p:cNvSpPr/>
          <p:nvPr/>
        </p:nvSpPr>
        <p:spPr>
          <a:xfrm>
            <a:off x="5572301" y="3110866"/>
            <a:ext cx="1393765" cy="68805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Garamond" panose="02020404030301010803" pitchFamily="18" charset="0"/>
              </a:rPr>
              <a:t>.bed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70619" y="3110865"/>
            <a:ext cx="1393765" cy="68805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Garamond" panose="02020404030301010803" pitchFamily="18" charset="0"/>
              </a:rPr>
              <a:t>.</a:t>
            </a:r>
            <a:r>
              <a:rPr lang="en-US" sz="2400" err="1">
                <a:latin typeface="Garamond" panose="02020404030301010803" pitchFamily="18" charset="0"/>
              </a:rPr>
              <a:t>bim</a:t>
            </a:r>
            <a:endParaRPr lang="en-US" sz="2400">
              <a:latin typeface="Garamond" panose="02020404030301010803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68937" y="3110864"/>
            <a:ext cx="1393765" cy="68805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Garamond" panose="02020404030301010803" pitchFamily="18" charset="0"/>
              </a:rPr>
              <a:t>.fam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966066" y="5328458"/>
            <a:ext cx="2169621" cy="9159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err="1">
                <a:latin typeface="Garamond" panose="02020404030301010803" pitchFamily="18" charset="0"/>
              </a:rPr>
              <a:t>QCed</a:t>
            </a:r>
            <a:r>
              <a:rPr lang="en-US" sz="2400">
                <a:latin typeface="Garamond" panose="02020404030301010803" pitchFamily="18" charset="0"/>
              </a:rPr>
              <a:t> genotyping file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38258" y="4366073"/>
            <a:ext cx="1058486" cy="3667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Garamond" panose="02020404030301010803" pitchFamily="18" charset="0"/>
              </a:rPr>
              <a:t>SNP QC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259682" y="4366073"/>
            <a:ext cx="1212273" cy="3667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Garamond" panose="02020404030301010803" pitchFamily="18" charset="0"/>
              </a:rPr>
              <a:t>Sample QC</a:t>
            </a:r>
          </a:p>
        </p:txBody>
      </p:sp>
      <p:cxnSp>
        <p:nvCxnSpPr>
          <p:cNvPr id="17" name="Straight Arrow Connector 16"/>
          <p:cNvCxnSpPr>
            <a:stCxn id="8" idx="2"/>
            <a:endCxn id="9" idx="0"/>
          </p:cNvCxnSpPr>
          <p:nvPr/>
        </p:nvCxnSpPr>
        <p:spPr>
          <a:xfrm flipH="1">
            <a:off x="6269184" y="2770072"/>
            <a:ext cx="1798318" cy="340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10" idx="0"/>
          </p:cNvCxnSpPr>
          <p:nvPr/>
        </p:nvCxnSpPr>
        <p:spPr>
          <a:xfrm>
            <a:off x="8067502" y="2770072"/>
            <a:ext cx="0" cy="340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11" idx="0"/>
          </p:cNvCxnSpPr>
          <p:nvPr/>
        </p:nvCxnSpPr>
        <p:spPr>
          <a:xfrm>
            <a:off x="8067502" y="2770072"/>
            <a:ext cx="1798318" cy="340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2"/>
            <a:endCxn id="13" idx="0"/>
          </p:cNvCxnSpPr>
          <p:nvPr/>
        </p:nvCxnSpPr>
        <p:spPr>
          <a:xfrm>
            <a:off x="6269184" y="3798917"/>
            <a:ext cx="1781693" cy="1529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2"/>
            <a:endCxn id="14" idx="0"/>
          </p:cNvCxnSpPr>
          <p:nvPr/>
        </p:nvCxnSpPr>
        <p:spPr>
          <a:xfrm flipH="1">
            <a:off x="8067501" y="3798916"/>
            <a:ext cx="1" cy="5671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2"/>
            <a:endCxn id="15" idx="0"/>
          </p:cNvCxnSpPr>
          <p:nvPr/>
        </p:nvCxnSpPr>
        <p:spPr>
          <a:xfrm flipH="1">
            <a:off x="9865819" y="3798915"/>
            <a:ext cx="1" cy="567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4" idx="2"/>
            <a:endCxn id="13" idx="0"/>
          </p:cNvCxnSpPr>
          <p:nvPr/>
        </p:nvCxnSpPr>
        <p:spPr>
          <a:xfrm flipH="1">
            <a:off x="8050877" y="4732827"/>
            <a:ext cx="16624" cy="5956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5" idx="2"/>
            <a:endCxn id="13" idx="0"/>
          </p:cNvCxnSpPr>
          <p:nvPr/>
        </p:nvCxnSpPr>
        <p:spPr>
          <a:xfrm flipH="1">
            <a:off x="8050877" y="4732827"/>
            <a:ext cx="1814942" cy="5956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389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D9942-278F-42F6-B038-11CFE84E6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>
                <a:latin typeface="Helvetica" panose="020B0604020202020204" pitchFamily="34" charset="0"/>
                <a:cs typeface="Helvetica" panose="020B0604020202020204" pitchFamily="34" charset="0"/>
              </a:rPr>
              <a:t>Pipeline</a:t>
            </a:r>
            <a:r>
              <a:rPr lang="ca-E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ca-ES" dirty="0" err="1">
                <a:latin typeface="Helvetica" panose="020B0604020202020204" pitchFamily="34" charset="0"/>
                <a:cs typeface="Helvetica" panose="020B0604020202020204" pitchFamily="34" charset="0"/>
              </a:rPr>
              <a:t>overview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DF8ECE3-A6B3-4F4F-9B92-881F02B328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6533119"/>
              </p:ext>
            </p:extLst>
          </p:nvPr>
        </p:nvGraphicFramePr>
        <p:xfrm>
          <a:off x="556334" y="2652204"/>
          <a:ext cx="11079332" cy="2157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2760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GWAS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sumstats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5556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ca-ES" dirty="0">
                <a:latin typeface="Garamond"/>
              </a:rPr>
              <a:t>[</a:t>
            </a:r>
            <a:r>
              <a:rPr lang="en-US" dirty="0" err="1">
                <a:latin typeface="Garamond"/>
              </a:rPr>
              <a:t>Caotic</a:t>
            </a:r>
            <a:r>
              <a:rPr lang="en-US" dirty="0">
                <a:latin typeface="Garamond"/>
              </a:rPr>
              <a:t>] GWAS info of results</a:t>
            </a:r>
          </a:p>
          <a:p>
            <a:pPr marL="0" indent="0">
              <a:buNone/>
            </a:pPr>
            <a:endParaRPr lang="ca-ES" dirty="0">
              <a:latin typeface="Garamond"/>
            </a:endParaRPr>
          </a:p>
          <a:p>
            <a:pPr marL="0" indent="0">
              <a:buNone/>
            </a:pPr>
            <a:r>
              <a:rPr lang="ca-ES" dirty="0">
                <a:latin typeface="Garamond"/>
              </a:rPr>
              <a:t>SNP ID</a:t>
            </a:r>
          </a:p>
          <a:p>
            <a:pPr marL="0" indent="0">
              <a:buNone/>
            </a:pPr>
            <a:r>
              <a:rPr lang="ca-ES" dirty="0">
                <a:latin typeface="Garamond"/>
              </a:rPr>
              <a:t>SNP </a:t>
            </a:r>
            <a:r>
              <a:rPr lang="ca-ES" dirty="0" err="1">
                <a:latin typeface="Garamond"/>
              </a:rPr>
              <a:t>loc</a:t>
            </a:r>
            <a:endParaRPr lang="ca-ES" dirty="0">
              <a:latin typeface="Garamond"/>
            </a:endParaRPr>
          </a:p>
          <a:p>
            <a:pPr marL="0" indent="0">
              <a:buNone/>
            </a:pPr>
            <a:r>
              <a:rPr lang="ca-ES" dirty="0" err="1">
                <a:latin typeface="Garamond"/>
              </a:rPr>
              <a:t>Risk</a:t>
            </a:r>
            <a:r>
              <a:rPr lang="ca-ES" dirty="0">
                <a:latin typeface="Garamond"/>
              </a:rPr>
              <a:t> </a:t>
            </a:r>
            <a:r>
              <a:rPr lang="ca-ES" dirty="0" err="1">
                <a:latin typeface="Garamond"/>
              </a:rPr>
              <a:t>allele</a:t>
            </a:r>
            <a:endParaRPr lang="ca-ES" dirty="0">
              <a:latin typeface="Garamond"/>
            </a:endParaRPr>
          </a:p>
          <a:p>
            <a:pPr marL="0" indent="0">
              <a:buNone/>
            </a:pPr>
            <a:r>
              <a:rPr lang="ca-ES" dirty="0" err="1">
                <a:latin typeface="Garamond"/>
              </a:rPr>
              <a:t>Estimated</a:t>
            </a:r>
            <a:r>
              <a:rPr lang="ca-ES" dirty="0">
                <a:latin typeface="Garamond"/>
              </a:rPr>
              <a:t> </a:t>
            </a:r>
            <a:r>
              <a:rPr lang="ca-ES" dirty="0" err="1">
                <a:latin typeface="Garamond"/>
              </a:rPr>
              <a:t>effect</a:t>
            </a:r>
            <a:r>
              <a:rPr lang="ca-ES" dirty="0">
                <a:latin typeface="Garamond"/>
              </a:rPr>
              <a:t> on </a:t>
            </a:r>
            <a:r>
              <a:rPr lang="ca-ES" dirty="0" err="1">
                <a:latin typeface="Garamond"/>
              </a:rPr>
              <a:t>phenotye</a:t>
            </a:r>
            <a:endParaRPr lang="en-US" dirty="0">
              <a:latin typeface="Garamond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ca-ES" dirty="0">
                <a:latin typeface="Garamond" panose="02020404030301010803" pitchFamily="18" charset="0"/>
              </a:rPr>
              <a:t>+ QC</a:t>
            </a: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BB6B31-B358-4B50-B58B-B9AEAE947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937" y="379420"/>
            <a:ext cx="4091495" cy="611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204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D9942-278F-42F6-B038-11CFE84E6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>
                <a:latin typeface="Helvetica" panose="020B0604020202020204" pitchFamily="34" charset="0"/>
                <a:cs typeface="Helvetica" panose="020B0604020202020204" pitchFamily="34" charset="0"/>
              </a:rPr>
              <a:t>Pipeline</a:t>
            </a:r>
            <a:r>
              <a:rPr lang="ca-E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ca-ES" dirty="0" err="1">
                <a:latin typeface="Helvetica" panose="020B0604020202020204" pitchFamily="34" charset="0"/>
                <a:cs typeface="Helvetica" panose="020B0604020202020204" pitchFamily="34" charset="0"/>
              </a:rPr>
              <a:t>overview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DF8ECE3-A6B3-4F4F-9B92-881F02B32840}"/>
              </a:ext>
            </a:extLst>
          </p:cNvPr>
          <p:cNvGraphicFramePr/>
          <p:nvPr/>
        </p:nvGraphicFramePr>
        <p:xfrm>
          <a:off x="556334" y="2652204"/>
          <a:ext cx="11079332" cy="2157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5284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PRS-CS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55563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ca-ES" dirty="0" err="1">
                <a:latin typeface="Garamond"/>
              </a:rPr>
              <a:t>The</a:t>
            </a:r>
            <a:r>
              <a:rPr lang="ca-ES" dirty="0">
                <a:latin typeface="Garamond"/>
              </a:rPr>
              <a:t> </a:t>
            </a:r>
            <a:r>
              <a:rPr lang="ca-ES" dirty="0" err="1">
                <a:latin typeface="Garamond"/>
              </a:rPr>
              <a:t>problem</a:t>
            </a:r>
            <a:r>
              <a:rPr lang="ca-ES" dirty="0">
                <a:latin typeface="Garamond"/>
              </a:rPr>
              <a:t> of p </a:t>
            </a:r>
            <a:r>
              <a:rPr lang="ca-ES" dirty="0" err="1">
                <a:latin typeface="Garamond"/>
              </a:rPr>
              <a:t>thresholding</a:t>
            </a:r>
            <a:endParaRPr lang="ca-ES" dirty="0">
              <a:latin typeface="Garamond"/>
            </a:endParaRPr>
          </a:p>
          <a:p>
            <a:pPr marL="0" indent="0">
              <a:buNone/>
            </a:pPr>
            <a:r>
              <a:rPr lang="ca-ES" dirty="0" err="1">
                <a:latin typeface="Garamond"/>
              </a:rPr>
              <a:t>The</a:t>
            </a:r>
            <a:r>
              <a:rPr lang="ca-ES" dirty="0">
                <a:latin typeface="Garamond"/>
              </a:rPr>
              <a:t> </a:t>
            </a:r>
            <a:r>
              <a:rPr lang="ca-ES" dirty="0" err="1">
                <a:latin typeface="Garamond"/>
              </a:rPr>
              <a:t>relief</a:t>
            </a:r>
            <a:r>
              <a:rPr lang="ca-ES" dirty="0">
                <a:latin typeface="Garamond"/>
              </a:rPr>
              <a:t> of PRS-CS</a:t>
            </a:r>
          </a:p>
          <a:p>
            <a:pPr marL="0" indent="0">
              <a:buNone/>
            </a:pPr>
            <a:endParaRPr lang="ca-ES" dirty="0">
              <a:latin typeface="Garamond"/>
            </a:endParaRPr>
          </a:p>
          <a:p>
            <a:pPr marL="0" indent="0">
              <a:buNone/>
            </a:pPr>
            <a:r>
              <a:rPr lang="ca-ES" dirty="0" err="1">
                <a:latin typeface="Garamond"/>
              </a:rPr>
              <a:t>Mathy</a:t>
            </a:r>
            <a:r>
              <a:rPr lang="ca-ES" dirty="0">
                <a:latin typeface="Garamond"/>
              </a:rPr>
              <a:t> </a:t>
            </a:r>
            <a:r>
              <a:rPr lang="ca-ES" dirty="0" err="1">
                <a:latin typeface="Garamond"/>
              </a:rPr>
              <a:t>apporach</a:t>
            </a:r>
            <a:r>
              <a:rPr lang="ca-ES" dirty="0">
                <a:latin typeface="Garamond"/>
              </a:rPr>
              <a:t> to </a:t>
            </a:r>
            <a:r>
              <a:rPr lang="ca-ES" dirty="0" err="1">
                <a:latin typeface="Garamond"/>
              </a:rPr>
              <a:t>recalculate</a:t>
            </a:r>
            <a:r>
              <a:rPr lang="ca-ES" dirty="0">
                <a:latin typeface="Garamond"/>
              </a:rPr>
              <a:t> beta </a:t>
            </a:r>
            <a:r>
              <a:rPr lang="ca-ES" dirty="0" err="1">
                <a:latin typeface="Garamond"/>
              </a:rPr>
              <a:t>values</a:t>
            </a:r>
            <a:r>
              <a:rPr lang="ca-ES" dirty="0">
                <a:latin typeface="Garamond"/>
              </a:rPr>
              <a:t>. </a:t>
            </a:r>
            <a:r>
              <a:rPr lang="ca-ES" dirty="0" err="1">
                <a:latin typeface="Garamond"/>
              </a:rPr>
              <a:t>Needs</a:t>
            </a:r>
            <a:r>
              <a:rPr lang="ca-ES" dirty="0">
                <a:latin typeface="Garamond"/>
              </a:rPr>
              <a:t>:</a:t>
            </a:r>
          </a:p>
          <a:p>
            <a:pPr>
              <a:buFontTx/>
              <a:buChar char="-"/>
            </a:pPr>
            <a:r>
              <a:rPr lang="ca-ES" dirty="0" err="1">
                <a:latin typeface="Garamond"/>
              </a:rPr>
              <a:t>Sumstats</a:t>
            </a:r>
            <a:r>
              <a:rPr lang="ca-ES" dirty="0">
                <a:latin typeface="Garamond"/>
              </a:rPr>
              <a:t> </a:t>
            </a:r>
            <a:r>
              <a:rPr lang="ca-ES" dirty="0" err="1">
                <a:latin typeface="Garamond"/>
              </a:rPr>
              <a:t>formatted</a:t>
            </a:r>
            <a:endParaRPr lang="ca-ES" dirty="0">
              <a:latin typeface="Garamond"/>
            </a:endParaRPr>
          </a:p>
          <a:p>
            <a:pPr>
              <a:buFontTx/>
              <a:buChar char="-"/>
            </a:pPr>
            <a:r>
              <a:rPr lang="ca-ES" dirty="0" err="1">
                <a:latin typeface="Garamond" panose="02020404030301010803" pitchFamily="18" charset="0"/>
              </a:rPr>
              <a:t>Reference</a:t>
            </a:r>
            <a:r>
              <a:rPr lang="ca-ES" dirty="0">
                <a:latin typeface="Garamond" panose="02020404030301010803" pitchFamily="18" charset="0"/>
              </a:rPr>
              <a:t> for LD</a:t>
            </a:r>
          </a:p>
          <a:p>
            <a:pPr>
              <a:buFontTx/>
              <a:buChar char="-"/>
            </a:pPr>
            <a:r>
              <a:rPr lang="ca-ES" dirty="0" err="1">
                <a:latin typeface="Garamond" panose="02020404030301010803" pitchFamily="18" charset="0"/>
              </a:rPr>
              <a:t>Effective</a:t>
            </a:r>
            <a:r>
              <a:rPr lang="ca-ES" dirty="0">
                <a:latin typeface="Garamond" panose="02020404030301010803" pitchFamily="18" charset="0"/>
              </a:rPr>
              <a:t> </a:t>
            </a:r>
            <a:r>
              <a:rPr lang="ca-ES" dirty="0" err="1">
                <a:latin typeface="Garamond" panose="02020404030301010803" pitchFamily="18" charset="0"/>
              </a:rPr>
              <a:t>sample</a:t>
            </a:r>
            <a:r>
              <a:rPr lang="ca-ES" dirty="0">
                <a:latin typeface="Garamond" panose="02020404030301010803" pitchFamily="18" charset="0"/>
              </a:rPr>
              <a:t> </a:t>
            </a:r>
            <a:r>
              <a:rPr lang="ca-ES" dirty="0" err="1">
                <a:latin typeface="Garamond" panose="02020404030301010803" pitchFamily="18" charset="0"/>
              </a:rPr>
              <a:t>size</a:t>
            </a:r>
            <a:r>
              <a:rPr lang="ca-ES" dirty="0">
                <a:latin typeface="Garamond" panose="02020404030301010803" pitchFamily="18" charset="0"/>
              </a:rPr>
              <a:t> (</a:t>
            </a:r>
            <a:r>
              <a:rPr lang="ca-ES" dirty="0" err="1">
                <a:latin typeface="Garamond" panose="02020404030301010803" pitchFamily="18" charset="0"/>
              </a:rPr>
              <a:t>Neff</a:t>
            </a:r>
            <a:r>
              <a:rPr lang="ca-ES" dirty="0">
                <a:latin typeface="Garamond" panose="02020404030301010803" pitchFamily="18" charset="0"/>
              </a:rPr>
              <a:t>)</a:t>
            </a:r>
          </a:p>
          <a:p>
            <a:pPr>
              <a:buFontTx/>
              <a:buChar char="-"/>
            </a:pPr>
            <a:r>
              <a:rPr lang="ca-ES" b="1" dirty="0" err="1">
                <a:latin typeface="Garamond" panose="02020404030301010803" pitchFamily="18" charset="0"/>
              </a:rPr>
              <a:t>Patience</a:t>
            </a:r>
            <a:endParaRPr lang="en-US" b="1" dirty="0">
              <a:latin typeface="Garamond" panose="02020404030301010803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7A056E-6145-4611-A3D8-A96F2331A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866" y="701336"/>
            <a:ext cx="5455328" cy="545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586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Genome-wide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Garamond"/>
              </a:rPr>
              <a:t>From gene-candidate to genome-wide hypothesis free studies (in the study of mental disorders)</a:t>
            </a:r>
          </a:p>
          <a:p>
            <a:r>
              <a:rPr lang="en-US" dirty="0">
                <a:latin typeface="Garamond"/>
              </a:rPr>
              <a:t>Considerable genetic contribution (heritability, familial aggregation)</a:t>
            </a:r>
          </a:p>
          <a:p>
            <a:r>
              <a:rPr lang="en-US" dirty="0">
                <a:latin typeface="Garamond"/>
              </a:rPr>
              <a:t>Highly polygenic (frequency vs impact)</a:t>
            </a:r>
          </a:p>
          <a:p>
            <a:pPr marL="0" indent="0">
              <a:buNone/>
            </a:pPr>
            <a:endParaRPr lang="en-US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/>
              </a:rPr>
              <a:t>The disappointment of GWAS studies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/>
              </a:rPr>
              <a:t>+ clinical issues: diagnosis instability, lack of biomarkers, subjective perception, lack of resources…</a:t>
            </a:r>
          </a:p>
        </p:txBody>
      </p:sp>
    </p:spTree>
    <p:extLst>
      <p:ext uri="{BB962C8B-B14F-4D97-AF65-F5344CB8AC3E}">
        <p14:creationId xmlns:p14="http://schemas.microsoft.com/office/powerpoint/2010/main" val="1062778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 descr="Gráfico&#10;&#10;Descripción generada automáticamente">
            <a:extLst>
              <a:ext uri="{FF2B5EF4-FFF2-40B4-BE49-F238E27FC236}">
                <a16:creationId xmlns:a16="http://schemas.microsoft.com/office/drawing/2014/main" id="{22D5077A-A7A7-1C6E-D7F3-8B5B5D275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092" y="467936"/>
            <a:ext cx="9474199" cy="6205434"/>
          </a:xfrm>
          <a:prstGeom prst="rect">
            <a:avLst/>
          </a:prstGeom>
        </p:spPr>
      </p:pic>
      <p:sp>
        <p:nvSpPr>
          <p:cNvPr id="2" name="Content Placeholder 2"/>
          <p:cNvSpPr txBox="1">
            <a:spLocks/>
          </p:cNvSpPr>
          <p:nvPr/>
        </p:nvSpPr>
        <p:spPr>
          <a:xfrm>
            <a:off x="4786746" y="304396"/>
            <a:ext cx="2387138" cy="5268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Garamond" panose="02020404030301010803" pitchFamily="18" charset="0"/>
              </a:rPr>
              <a:t>Manhattan plot</a:t>
            </a:r>
          </a:p>
        </p:txBody>
      </p:sp>
    </p:spTree>
    <p:extLst>
      <p:ext uri="{BB962C8B-B14F-4D97-AF65-F5344CB8AC3E}">
        <p14:creationId xmlns:p14="http://schemas.microsoft.com/office/powerpoint/2010/main" val="907335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panose="020B0604020202020204" pitchFamily="34" charset="0"/>
                <a:cs typeface="Helvetica" panose="020B0604020202020204" pitchFamily="34" charset="0"/>
              </a:rPr>
              <a:t>Genome-wide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Garamond"/>
              </a:rPr>
              <a:t>Other uses of highly-powered GWAS results</a:t>
            </a:r>
          </a:p>
          <a:p>
            <a:pPr marL="0" indent="0">
              <a:buNone/>
            </a:pPr>
            <a:endParaRPr lang="en-US">
              <a:latin typeface="Garamond" panose="02020404030301010803" pitchFamily="18" charset="0"/>
            </a:endParaRPr>
          </a:p>
          <a:p>
            <a:r>
              <a:rPr lang="en-US" dirty="0">
                <a:latin typeface="Garamond"/>
              </a:rPr>
              <a:t>Molecular studies, mendelian randomization studies, heritability assessment…</a:t>
            </a:r>
          </a:p>
          <a:p>
            <a:r>
              <a:rPr lang="en-US" dirty="0">
                <a:latin typeface="Garamond"/>
              </a:rPr>
              <a:t>Polygenic risk scores!</a:t>
            </a:r>
          </a:p>
          <a:p>
            <a:pPr marL="0" indent="0">
              <a:buNone/>
            </a:pPr>
            <a:endParaRPr lang="en-US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/>
              </a:rPr>
              <a:t>Reliable external information to use in our sample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2C503F-5188-4974-8247-00A6591EE65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880" y="3706460"/>
            <a:ext cx="2766219" cy="276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547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Garamond"/>
              </a:rPr>
              <a:t>Polygenic risk scores (or PGS)</a:t>
            </a:r>
          </a:p>
          <a:p>
            <a:r>
              <a:rPr lang="en-US" dirty="0">
                <a:latin typeface="Garamond"/>
              </a:rPr>
              <a:t>Individual</a:t>
            </a:r>
          </a:p>
          <a:p>
            <a:r>
              <a:rPr lang="en-US" dirty="0">
                <a:latin typeface="Garamond"/>
              </a:rPr>
              <a:t>Unidimensional</a:t>
            </a:r>
          </a:p>
          <a:p>
            <a:r>
              <a:rPr lang="en-US" dirty="0" err="1">
                <a:latin typeface="Garamond"/>
              </a:rPr>
              <a:t>Adimensional</a:t>
            </a:r>
            <a:r>
              <a:rPr lang="en-US" dirty="0">
                <a:latin typeface="Garamond"/>
              </a:rPr>
              <a:t>, quantitative</a:t>
            </a:r>
          </a:p>
          <a:p>
            <a:r>
              <a:rPr lang="en-US" dirty="0">
                <a:latin typeface="Garamond"/>
              </a:rPr>
              <a:t>Unique for our sample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/>
              </a:rPr>
              <a:t>Two sources of information, two separate jobs</a:t>
            </a:r>
          </a:p>
          <a:p>
            <a:pPr marL="0" indent="0">
              <a:buNone/>
            </a:pPr>
            <a:r>
              <a:rPr lang="en-US" dirty="0">
                <a:latin typeface="Garamond"/>
              </a:rPr>
              <a:t>GWAS summary results preparation (</a:t>
            </a:r>
            <a:r>
              <a:rPr lang="el-GR" dirty="0">
                <a:latin typeface="Garamond"/>
              </a:rPr>
              <a:t>β</a:t>
            </a:r>
            <a:r>
              <a:rPr lang="en-US" dirty="0">
                <a:latin typeface="Garamond"/>
              </a:rPr>
              <a:t>, k)</a:t>
            </a:r>
          </a:p>
          <a:p>
            <a:pPr marL="0" indent="0">
              <a:buNone/>
            </a:pPr>
            <a:r>
              <a:rPr lang="en-US" b="1" dirty="0">
                <a:latin typeface="Garamond"/>
              </a:rPr>
              <a:t>Genotyping information preparation </a:t>
            </a:r>
            <a:r>
              <a:rPr lang="en-US" dirty="0">
                <a:latin typeface="Garamond"/>
              </a:rPr>
              <a:t>(X, k)</a:t>
            </a:r>
            <a:endParaRPr lang="en-US" b="1" dirty="0">
              <a:latin typeface="Garamond"/>
            </a:endParaRPr>
          </a:p>
        </p:txBody>
      </p:sp>
      <p:sp>
        <p:nvSpPr>
          <p:cNvPr id="4" name="QuadreDeText 29">
            <a:extLst>
              <a:ext uri="{FF2B5EF4-FFF2-40B4-BE49-F238E27FC236}">
                <a16:creationId xmlns:a16="http://schemas.microsoft.com/office/drawing/2014/main" id="{5E0B9DDC-4FD8-4925-AE42-2D074B795BC1}"/>
              </a:ext>
            </a:extLst>
          </p:cNvPr>
          <p:cNvSpPr txBox="1"/>
          <p:nvPr/>
        </p:nvSpPr>
        <p:spPr>
          <a:xfrm>
            <a:off x="6644439" y="1132325"/>
            <a:ext cx="4520058" cy="24975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Per-individual PRS</a:t>
            </a:r>
          </a:p>
          <a:p>
            <a:pPr algn="ctr">
              <a:lnSpc>
                <a:spcPct val="150000"/>
              </a:lnSpc>
            </a:pPr>
            <a:r>
              <a:rPr lang="ca-ES" sz="2000" b="1">
                <a:latin typeface="Arial"/>
                <a:cs typeface="Arial"/>
              </a:rPr>
              <a:t>PRS = </a:t>
            </a:r>
            <a:r>
              <a:rPr lang="el-GR" sz="2000" b="1">
                <a:latin typeface="Arial"/>
                <a:cs typeface="Arial"/>
              </a:rPr>
              <a:t>β</a:t>
            </a:r>
            <a:r>
              <a:rPr lang="ca-ES" sz="2000" b="1" baseline="-25000">
                <a:latin typeface="Arial"/>
                <a:cs typeface="Arial"/>
              </a:rPr>
              <a:t>1</a:t>
            </a:r>
            <a:r>
              <a:rPr lang="ca-ES" sz="2000" b="1">
                <a:latin typeface="Arial"/>
                <a:cs typeface="Arial"/>
              </a:rPr>
              <a:t>X</a:t>
            </a:r>
            <a:r>
              <a:rPr lang="ca-ES" sz="2000" b="1" baseline="-25000">
                <a:latin typeface="Arial"/>
                <a:cs typeface="Arial"/>
              </a:rPr>
              <a:t>1</a:t>
            </a:r>
            <a:r>
              <a:rPr lang="ca-ES" sz="2000" b="1">
                <a:latin typeface="Arial"/>
                <a:cs typeface="Arial"/>
              </a:rPr>
              <a:t> +</a:t>
            </a:r>
            <a:r>
              <a:rPr lang="el-GR" sz="2000" b="1">
                <a:latin typeface="Arial"/>
                <a:cs typeface="Arial"/>
              </a:rPr>
              <a:t> β</a:t>
            </a:r>
            <a:r>
              <a:rPr lang="ca-ES" sz="2000" b="1" baseline="-25000">
                <a:latin typeface="Arial"/>
                <a:cs typeface="Arial"/>
              </a:rPr>
              <a:t>2</a:t>
            </a:r>
            <a:r>
              <a:rPr lang="ca-ES" sz="2000" b="1">
                <a:latin typeface="Arial"/>
                <a:cs typeface="Arial"/>
              </a:rPr>
              <a:t>X</a:t>
            </a:r>
            <a:r>
              <a:rPr lang="ca-ES" sz="2000" b="1" baseline="-25000">
                <a:latin typeface="Arial"/>
                <a:cs typeface="Arial"/>
              </a:rPr>
              <a:t>2</a:t>
            </a:r>
            <a:r>
              <a:rPr lang="ca-ES" sz="2000" b="1">
                <a:latin typeface="Arial"/>
                <a:cs typeface="Arial"/>
              </a:rPr>
              <a:t> + </a:t>
            </a:r>
            <a:r>
              <a:rPr lang="el-GR" sz="2000" b="1">
                <a:latin typeface="Arial"/>
                <a:cs typeface="Arial"/>
              </a:rPr>
              <a:t>β</a:t>
            </a:r>
            <a:r>
              <a:rPr lang="ca-ES" sz="2000" b="1" baseline="-25000">
                <a:latin typeface="Arial"/>
                <a:cs typeface="Arial"/>
              </a:rPr>
              <a:t>3</a:t>
            </a:r>
            <a:r>
              <a:rPr lang="ca-ES" sz="2000" b="1">
                <a:latin typeface="Arial"/>
                <a:cs typeface="Arial"/>
              </a:rPr>
              <a:t>X</a:t>
            </a:r>
            <a:r>
              <a:rPr lang="ca-ES" sz="2000" b="1" baseline="-25000">
                <a:latin typeface="Arial"/>
                <a:cs typeface="Arial"/>
              </a:rPr>
              <a:t>3</a:t>
            </a:r>
            <a:r>
              <a:rPr lang="ca-ES" sz="2000" b="1">
                <a:latin typeface="Arial"/>
                <a:cs typeface="Arial"/>
              </a:rPr>
              <a:t> + ... +</a:t>
            </a:r>
            <a:r>
              <a:rPr lang="el-GR" sz="2000" b="1">
                <a:latin typeface="Arial"/>
                <a:cs typeface="Arial"/>
              </a:rPr>
              <a:t> β</a:t>
            </a:r>
            <a:r>
              <a:rPr lang="ca-ES" sz="2000" b="1" baseline="-25000" err="1">
                <a:latin typeface="Arial"/>
                <a:cs typeface="Arial"/>
              </a:rPr>
              <a:t>k</a:t>
            </a:r>
            <a:r>
              <a:rPr lang="ca-ES" sz="2000" b="1" err="1">
                <a:latin typeface="Arial"/>
                <a:cs typeface="Arial"/>
              </a:rPr>
              <a:t>X</a:t>
            </a:r>
            <a:r>
              <a:rPr lang="ca-ES" sz="2000" b="1" baseline="-25000" err="1">
                <a:latin typeface="Arial"/>
                <a:cs typeface="Arial"/>
              </a:rPr>
              <a:t>k</a:t>
            </a:r>
            <a:endParaRPr lang="ca-ES" sz="2000" b="1" baseline="-2500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X: number of risk alleles of the SNP</a:t>
            </a:r>
          </a:p>
          <a:p>
            <a:pPr>
              <a:lnSpc>
                <a:spcPct val="150000"/>
              </a:lnSpc>
            </a:pPr>
            <a:r>
              <a:rPr lang="el-GR" sz="200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ca-ES" sz="200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estimated risk</a:t>
            </a:r>
          </a:p>
          <a:p>
            <a:pPr>
              <a:lnSpc>
                <a:spcPct val="150000"/>
              </a:lnSpc>
            </a:pPr>
            <a:r>
              <a:rPr lang="en-US" sz="2000">
                <a:latin typeface="Arial"/>
                <a:cs typeface="Arial"/>
              </a:rPr>
              <a:t>k: number of included SNPs</a:t>
            </a:r>
          </a:p>
        </p:txBody>
      </p:sp>
    </p:spTree>
    <p:extLst>
      <p:ext uri="{BB962C8B-B14F-4D97-AF65-F5344CB8AC3E}">
        <p14:creationId xmlns:p14="http://schemas.microsoft.com/office/powerpoint/2010/main" val="4045391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D9942-278F-42F6-B038-11CFE84E6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>
                <a:latin typeface="Helvetica" panose="020B0604020202020204" pitchFamily="34" charset="0"/>
                <a:cs typeface="Helvetica" panose="020B0604020202020204" pitchFamily="34" charset="0"/>
              </a:rPr>
              <a:t>Pipeline</a:t>
            </a:r>
            <a:r>
              <a:rPr lang="ca-E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ca-ES" dirty="0" err="1">
                <a:latin typeface="Helvetica" panose="020B0604020202020204" pitchFamily="34" charset="0"/>
                <a:cs typeface="Helvetica" panose="020B0604020202020204" pitchFamily="34" charset="0"/>
              </a:rPr>
              <a:t>overview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91CE315-441B-4C64-A454-B99F1C6167E9}"/>
              </a:ext>
            </a:extLst>
          </p:cNvPr>
          <p:cNvGrpSpPr/>
          <p:nvPr/>
        </p:nvGrpSpPr>
        <p:grpSpPr>
          <a:xfrm>
            <a:off x="556334" y="1933113"/>
            <a:ext cx="11079332" cy="3579453"/>
            <a:chOff x="612560" y="2350363"/>
            <a:chExt cx="11079332" cy="3579453"/>
          </a:xfrm>
        </p:grpSpPr>
        <p:graphicFrame>
          <p:nvGraphicFramePr>
            <p:cNvPr id="4" name="Diagram 3">
              <a:extLst>
                <a:ext uri="{FF2B5EF4-FFF2-40B4-BE49-F238E27FC236}">
                  <a16:creationId xmlns:a16="http://schemas.microsoft.com/office/drawing/2014/main" id="{5DF8ECE3-A6B3-4F4F-9B92-881F02B3284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79673887"/>
                </p:ext>
              </p:extLst>
            </p:nvPr>
          </p:nvGraphicFramePr>
          <p:xfrm>
            <a:off x="612560" y="2350363"/>
            <a:ext cx="11079332" cy="215727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5" name="Diagram 4">
              <a:extLst>
                <a:ext uri="{FF2B5EF4-FFF2-40B4-BE49-F238E27FC236}">
                  <a16:creationId xmlns:a16="http://schemas.microsoft.com/office/drawing/2014/main" id="{BD31135C-3EB1-4913-A554-F4A8DEF3941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56943756"/>
                </p:ext>
              </p:extLst>
            </p:nvPr>
          </p:nvGraphicFramePr>
          <p:xfrm>
            <a:off x="2361462" y="4694574"/>
            <a:ext cx="7998780" cy="123524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41B7E01D-6795-4213-AE2B-072911C9E4D3}"/>
                </a:ext>
              </a:extLst>
            </p:cNvPr>
            <p:cNvSpPr/>
            <p:nvPr/>
          </p:nvSpPr>
          <p:spPr>
            <a:xfrm rot="2342845">
              <a:off x="9419209" y="4151030"/>
              <a:ext cx="443883" cy="426128"/>
            </a:xfrm>
            <a:prstGeom prst="downArrow">
              <a:avLst/>
            </a:prstGeom>
            <a:solidFill>
              <a:srgbClr val="AAAA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5723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panose="020B0604020202020204" pitchFamily="34" charset="0"/>
                <a:cs typeface="Helvetica" panose="020B0604020202020204" pitchFamily="34" charset="0"/>
              </a:rPr>
              <a:t>Genotyping data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Garamond"/>
              </a:rPr>
              <a:t>Imputation</a:t>
            </a:r>
          </a:p>
          <a:p>
            <a:pPr marL="0" indent="0">
              <a:buNone/>
            </a:pPr>
            <a:endParaRPr lang="en-US">
              <a:latin typeface="Garamond" panose="02020404030301010803" pitchFamily="18" charset="0"/>
            </a:endParaRPr>
          </a:p>
          <a:p>
            <a:r>
              <a:rPr lang="en-US" dirty="0">
                <a:latin typeface="Garamond"/>
              </a:rPr>
              <a:t>Increases SNPs available</a:t>
            </a:r>
          </a:p>
          <a:p>
            <a:r>
              <a:rPr lang="en-US" dirty="0">
                <a:latin typeface="Garamond"/>
              </a:rPr>
              <a:t>Processing through a server</a:t>
            </a:r>
          </a:p>
          <a:p>
            <a:r>
              <a:rPr lang="en-US" dirty="0">
                <a:latin typeface="Garamond"/>
              </a:rPr>
              <a:t>External reference sample</a:t>
            </a:r>
          </a:p>
          <a:p>
            <a:pPr marL="0" indent="0">
              <a:buNone/>
            </a:pPr>
            <a:endParaRPr lang="en-US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/>
              </a:rPr>
              <a:t>QC: INFO score</a:t>
            </a:r>
          </a:p>
          <a:p>
            <a:pPr marL="0" indent="0">
              <a:buNone/>
            </a:pPr>
            <a:endParaRPr lang="en-US">
              <a:latin typeface="Garamond" panose="02020404030301010803" pitchFamily="18" charset="0"/>
            </a:endParaRPr>
          </a:p>
          <a:p>
            <a:pPr>
              <a:buFontTx/>
              <a:buChar char="-"/>
            </a:pPr>
            <a:endParaRPr lang="en-US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>
              <a:latin typeface="Garamond" panose="02020404030301010803" pitchFamily="18" charset="0"/>
            </a:endParaRPr>
          </a:p>
        </p:txBody>
      </p:sp>
      <p:pic>
        <p:nvPicPr>
          <p:cNvPr id="4" name="Imagen 4" descr="Imagen que contiene Tabla&#10;&#10;Descripción generada automáticamente">
            <a:extLst>
              <a:ext uri="{FF2B5EF4-FFF2-40B4-BE49-F238E27FC236}">
                <a16:creationId xmlns:a16="http://schemas.microsoft.com/office/drawing/2014/main" id="{8F408FD2-10F6-5DCF-CD90-68C1FC147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956" y="1691860"/>
            <a:ext cx="6647273" cy="407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923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panose="020B0604020202020204" pitchFamily="34" charset="0"/>
                <a:cs typeface="Helvetica" panose="020B0604020202020204" pitchFamily="34" charset="0"/>
              </a:rPr>
              <a:t>Genotyping data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Garamond"/>
              </a:rPr>
              <a:t>Michigan imputation server</a:t>
            </a:r>
          </a:p>
          <a:p>
            <a:pPr marL="0" indent="0">
              <a:buNone/>
            </a:pPr>
            <a:endParaRPr lang="en-US">
              <a:latin typeface="Garamond" panose="02020404030301010803" pitchFamily="18" charset="0"/>
            </a:endParaRPr>
          </a:p>
          <a:p>
            <a:r>
              <a:rPr lang="en-US" dirty="0">
                <a:latin typeface="Garamond"/>
              </a:rPr>
              <a:t>Build, ancestry</a:t>
            </a:r>
          </a:p>
          <a:p>
            <a:r>
              <a:rPr lang="en-US" dirty="0">
                <a:latin typeface="Garamond"/>
              </a:rPr>
              <a:t>Previous pre-defined QC</a:t>
            </a:r>
          </a:p>
          <a:p>
            <a:r>
              <a:rPr lang="en-US" dirty="0">
                <a:latin typeface="Garamond"/>
              </a:rPr>
              <a:t>Per-chromosome .vcf.gz</a:t>
            </a:r>
          </a:p>
          <a:p>
            <a:endParaRPr lang="en-US">
              <a:latin typeface="Garamond" panose="02020404030301010803" pitchFamily="18" charset="0"/>
            </a:endParaRPr>
          </a:p>
          <a:p>
            <a:endParaRPr lang="en-US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/>
              </a:rPr>
              <a:t>…and a time-consuming download/unzip/reformat/annotate process</a:t>
            </a:r>
          </a:p>
          <a:p>
            <a:endParaRPr lang="en-US">
              <a:latin typeface="Garamond" panose="02020404030301010803" pitchFamily="18" charset="0"/>
            </a:endParaRPr>
          </a:p>
          <a:p>
            <a:endParaRPr lang="en-US">
              <a:latin typeface="Garamond" panose="02020404030301010803" pitchFamily="18" charset="0"/>
            </a:endParaRPr>
          </a:p>
          <a:p>
            <a:endParaRPr lang="en-US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>
              <a:latin typeface="Garamond" panose="02020404030301010803" pitchFamily="18" charset="0"/>
            </a:endParaRPr>
          </a:p>
          <a:p>
            <a:pPr>
              <a:buFontTx/>
              <a:buChar char="-"/>
            </a:pPr>
            <a:endParaRPr lang="en-US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>
              <a:latin typeface="Garamond" panose="02020404030301010803" pitchFamily="18" charset="0"/>
            </a:endParaRPr>
          </a:p>
        </p:txBody>
      </p:sp>
      <p:pic>
        <p:nvPicPr>
          <p:cNvPr id="4" name="Imagen 4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BE032C79-7890-D27D-0A31-0BE047E2F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436" y="1540076"/>
            <a:ext cx="5339644" cy="357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87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D9942-278F-42F6-B038-11CFE84E6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>
                <a:latin typeface="Helvetica" panose="020B0604020202020204" pitchFamily="34" charset="0"/>
                <a:cs typeface="Helvetica" panose="020B0604020202020204" pitchFamily="34" charset="0"/>
              </a:rPr>
              <a:t>Pipeline</a:t>
            </a:r>
            <a:r>
              <a:rPr lang="ca-E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ca-ES" dirty="0" err="1">
                <a:latin typeface="Helvetica" panose="020B0604020202020204" pitchFamily="34" charset="0"/>
                <a:cs typeface="Helvetica" panose="020B0604020202020204" pitchFamily="34" charset="0"/>
              </a:rPr>
              <a:t>overview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91CE315-441B-4C64-A454-B99F1C6167E9}"/>
              </a:ext>
            </a:extLst>
          </p:cNvPr>
          <p:cNvGrpSpPr/>
          <p:nvPr/>
        </p:nvGrpSpPr>
        <p:grpSpPr>
          <a:xfrm>
            <a:off x="556334" y="1933113"/>
            <a:ext cx="11079332" cy="3579453"/>
            <a:chOff x="612560" y="2350363"/>
            <a:chExt cx="11079332" cy="3579453"/>
          </a:xfrm>
        </p:grpSpPr>
        <p:graphicFrame>
          <p:nvGraphicFramePr>
            <p:cNvPr id="4" name="Diagram 3">
              <a:extLst>
                <a:ext uri="{FF2B5EF4-FFF2-40B4-BE49-F238E27FC236}">
                  <a16:creationId xmlns:a16="http://schemas.microsoft.com/office/drawing/2014/main" id="{5DF8ECE3-A6B3-4F4F-9B92-881F02B32840}"/>
                </a:ext>
              </a:extLst>
            </p:cNvPr>
            <p:cNvGraphicFramePr/>
            <p:nvPr/>
          </p:nvGraphicFramePr>
          <p:xfrm>
            <a:off x="612560" y="2350363"/>
            <a:ext cx="11079332" cy="215727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5" name="Diagram 4">
              <a:extLst>
                <a:ext uri="{FF2B5EF4-FFF2-40B4-BE49-F238E27FC236}">
                  <a16:creationId xmlns:a16="http://schemas.microsoft.com/office/drawing/2014/main" id="{BD31135C-3EB1-4913-A554-F4A8DEF39411}"/>
                </a:ext>
              </a:extLst>
            </p:cNvPr>
            <p:cNvGraphicFramePr/>
            <p:nvPr/>
          </p:nvGraphicFramePr>
          <p:xfrm>
            <a:off x="2361462" y="4694574"/>
            <a:ext cx="7998780" cy="123524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41B7E01D-6795-4213-AE2B-072911C9E4D3}"/>
                </a:ext>
              </a:extLst>
            </p:cNvPr>
            <p:cNvSpPr/>
            <p:nvPr/>
          </p:nvSpPr>
          <p:spPr>
            <a:xfrm rot="2342845">
              <a:off x="9419209" y="4151030"/>
              <a:ext cx="443883" cy="426128"/>
            </a:xfrm>
            <a:prstGeom prst="downArrow">
              <a:avLst/>
            </a:prstGeom>
            <a:solidFill>
              <a:srgbClr val="AAAA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40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C8B5A7B32DF1B47A829B56691716D79" ma:contentTypeVersion="16" ma:contentTypeDescription="Crear nuevo documento." ma:contentTypeScope="" ma:versionID="a4f320b86bb55c9d6f89fadd052783b6">
  <xsd:schema xmlns:xsd="http://www.w3.org/2001/XMLSchema" xmlns:xs="http://www.w3.org/2001/XMLSchema" xmlns:p="http://schemas.microsoft.com/office/2006/metadata/properties" xmlns:ns3="0c5ef8e0-6434-4daa-a787-89ed46602861" xmlns:ns4="51538b6e-e7b2-46b4-b0f5-9949b65d2412" targetNamespace="http://schemas.microsoft.com/office/2006/metadata/properties" ma:root="true" ma:fieldsID="7eddce6f1e6e917f78ed07bd2e45475c" ns3:_="" ns4:_="">
    <xsd:import namespace="0c5ef8e0-6434-4daa-a787-89ed46602861"/>
    <xsd:import namespace="51538b6e-e7b2-46b4-b0f5-9949b65d241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5ef8e0-6434-4daa-a787-89ed466028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538b6e-e7b2-46b4-b0f5-9949b65d2412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c5ef8e0-6434-4daa-a787-89ed46602861" xsi:nil="true"/>
  </documentManagement>
</p:properties>
</file>

<file path=customXml/itemProps1.xml><?xml version="1.0" encoding="utf-8"?>
<ds:datastoreItem xmlns:ds="http://schemas.openxmlformats.org/officeDocument/2006/customXml" ds:itemID="{A81B34CD-1560-4A8F-8DA9-87D8F1343E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5ef8e0-6434-4daa-a787-89ed46602861"/>
    <ds:schemaRef ds:uri="51538b6e-e7b2-46b4-b0f5-9949b65d24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47D2285-D7E7-491A-B344-857451CAAD0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05CEE74-71EF-4761-A858-5DBE7A66798B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51538b6e-e7b2-46b4-b0f5-9949b65d2412"/>
    <ds:schemaRef ds:uri="0c5ef8e0-6434-4daa-a787-89ed46602861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452</Words>
  <Application>Microsoft Office PowerPoint</Application>
  <PresentationFormat>Widescreen</PresentationFormat>
  <Paragraphs>136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Garamond</vt:lpstr>
      <vt:lpstr>Helvetica</vt:lpstr>
      <vt:lpstr>Office Theme</vt:lpstr>
      <vt:lpstr>Mendelian vs complex</vt:lpstr>
      <vt:lpstr>Genome-wide approach</vt:lpstr>
      <vt:lpstr>PowerPoint Presentation</vt:lpstr>
      <vt:lpstr>Genome-wide approach</vt:lpstr>
      <vt:lpstr>PRS</vt:lpstr>
      <vt:lpstr>Pipeline overview</vt:lpstr>
      <vt:lpstr>Genotyping data processing</vt:lpstr>
      <vt:lpstr>Genotyping data processing</vt:lpstr>
      <vt:lpstr>Pipeline overview</vt:lpstr>
      <vt:lpstr>Quality control</vt:lpstr>
      <vt:lpstr>Pipeline overview</vt:lpstr>
      <vt:lpstr>GWAS sumstats</vt:lpstr>
      <vt:lpstr>Pipeline overview</vt:lpstr>
      <vt:lpstr>PRS-CS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Àlex Gonzalez Segura</dc:creator>
  <cp:lastModifiedBy>Àlex Gonzalez Segura</cp:lastModifiedBy>
  <cp:revision>46</cp:revision>
  <dcterms:created xsi:type="dcterms:W3CDTF">2023-05-04T12:03:57Z</dcterms:created>
  <dcterms:modified xsi:type="dcterms:W3CDTF">2023-10-23T10:00:15Z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0x0101009C8B5A7B32DF1B47A829B56691716D79</vt:lpwstr>
  </property>
</Properties>
</file>