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311" r:id="rId2"/>
    <p:sldId id="343" r:id="rId3"/>
    <p:sldId id="344" r:id="rId4"/>
    <p:sldId id="259" r:id="rId5"/>
    <p:sldId id="263" r:id="rId6"/>
    <p:sldId id="324" r:id="rId7"/>
    <p:sldId id="336" r:id="rId8"/>
    <p:sldId id="339" r:id="rId9"/>
    <p:sldId id="345" r:id="rId10"/>
    <p:sldId id="346" r:id="rId11"/>
    <p:sldId id="347" r:id="rId12"/>
    <p:sldId id="335" r:id="rId13"/>
  </p:sldIdLst>
  <p:sldSz cx="9144000" cy="5143500" type="screen16x9"/>
  <p:notesSz cx="6858000" cy="9144000"/>
  <p:embeddedFontLst>
    <p:embeddedFont>
      <p:font typeface="DM Sans" pitchFamily="2" charset="77"/>
      <p:regular r:id="rId15"/>
      <p:bold r:id="rId16"/>
      <p:italic r:id="rId17"/>
      <p:boldItalic r:id="rId18"/>
    </p:embeddedFont>
    <p:embeddedFont>
      <p:font typeface="Viga" panose="020B0800030000020004" pitchFamily="34" charset="77"/>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EAC420-BBF4-45BF-AFDF-709B34672C9F}">
  <a:tblStyle styleId="{81EAC420-BBF4-45BF-AFDF-709B34672C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43"/>
    <p:restoredTop sz="74937"/>
  </p:normalViewPr>
  <p:slideViewPr>
    <p:cSldViewPr snapToGrid="0">
      <p:cViewPr varScale="1">
        <p:scale>
          <a:sx n="210" d="100"/>
          <a:sy n="210" d="100"/>
        </p:scale>
        <p:origin x="3552" y="184"/>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4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6275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103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627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09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8"/>
        <p:cNvGrpSpPr/>
        <p:nvPr/>
      </p:nvGrpSpPr>
      <p:grpSpPr>
        <a:xfrm>
          <a:off x="0" y="0"/>
          <a:ext cx="0" cy="0"/>
          <a:chOff x="0" y="0"/>
          <a:chExt cx="0" cy="0"/>
        </a:xfrm>
      </p:grpSpPr>
      <p:sp>
        <p:nvSpPr>
          <p:cNvPr id="3929" name="Google Shape;3929;g6bf9e59999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0" name="Google Shape;3930;g6bf9e59999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116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657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975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7916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869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42930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4914118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75" r:id="rId4"/>
    <p:sldLayoutId id="214748367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lexgordontlv/web3-election/blob/main/Project%20Demonstration.mp4"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lexgordontlv/web3-elec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lexgordontlv/web3-election/blob/main/Project%20Demonstration.mp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36" name="Google Shape;204;p29"/>
          <p:cNvSpPr/>
          <p:nvPr/>
        </p:nvSpPr>
        <p:spPr>
          <a:xfrm>
            <a:off x="1157744" y="1054889"/>
            <a:ext cx="2993440" cy="2197985"/>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rot="-7509504">
            <a:off x="5149502" y="318882"/>
            <a:ext cx="4345685" cy="4875234"/>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746824" y="527325"/>
            <a:ext cx="3997026" cy="291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2"/>
                </a:solidFill>
              </a:rPr>
              <a:t>Decentralized Elections</a:t>
            </a:r>
            <a:endParaRPr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4" name="Google Shape;164;p29"/>
            <p:cNvGrpSpPr/>
            <p:nvPr/>
          </p:nvGrpSpPr>
          <p:grpSpPr>
            <a:xfrm>
              <a:off x="1962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3419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546493" y="1552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Breakdown – Contracts </a:t>
            </a:r>
            <a:endParaRPr dirty="0"/>
          </a:p>
        </p:txBody>
      </p:sp>
      <p:sp>
        <p:nvSpPr>
          <p:cNvPr id="9" name="Text Placeholder 8">
            <a:extLst>
              <a:ext uri="{FF2B5EF4-FFF2-40B4-BE49-F238E27FC236}">
                <a16:creationId xmlns:a16="http://schemas.microsoft.com/office/drawing/2014/main" id="{73725A6D-82D1-2EAD-18AB-F1079B0635D1}"/>
              </a:ext>
            </a:extLst>
          </p:cNvPr>
          <p:cNvSpPr>
            <a:spLocks noGrp="1"/>
          </p:cNvSpPr>
          <p:nvPr>
            <p:ph type="body" idx="1"/>
          </p:nvPr>
        </p:nvSpPr>
        <p:spPr>
          <a:xfrm>
            <a:off x="21189" y="611046"/>
            <a:ext cx="9101621" cy="4607850"/>
          </a:xfrm>
        </p:spPr>
        <p:txBody>
          <a:bodyPr/>
          <a:lstStyle/>
          <a:p>
            <a:pPr algn="l"/>
            <a:r>
              <a:rPr lang="en-US" sz="1050" b="1" dirty="0" err="1"/>
              <a:t>VotingToken</a:t>
            </a:r>
            <a:r>
              <a:rPr lang="en-IL" sz="1050" b="1" dirty="0"/>
              <a:t>.sol </a:t>
            </a:r>
            <a:r>
              <a:rPr lang="en-IL" sz="1050" dirty="0"/>
              <a:t>– The ERC20contract</a:t>
            </a:r>
          </a:p>
          <a:p>
            <a:pPr lvl="0" algn="l"/>
            <a:r>
              <a:rPr lang="en-US" sz="1050" dirty="0"/>
              <a:t>ERC20contract. Inherits from </a:t>
            </a:r>
            <a:r>
              <a:rPr lang="en-US" sz="1050" dirty="0" err="1"/>
              <a:t>Openzeppelin’s</a:t>
            </a:r>
            <a:r>
              <a:rPr lang="en-US" sz="1050" dirty="0"/>
              <a:t> ERC20.sol contract</a:t>
            </a:r>
            <a:endParaRPr lang="en-IL" sz="1050" dirty="0"/>
          </a:p>
          <a:p>
            <a:pPr lvl="0" algn="l"/>
            <a:r>
              <a:rPr lang="en-US" sz="1050" dirty="0"/>
              <a:t>Symbol of the token is VTN</a:t>
            </a:r>
            <a:endParaRPr lang="en-IL" sz="1050" dirty="0"/>
          </a:p>
          <a:p>
            <a:pPr lvl="0" algn="l"/>
            <a:r>
              <a:rPr lang="en-US" sz="1050" dirty="0"/>
              <a:t>Used as a reward sent to the voters whenever they vote</a:t>
            </a:r>
          </a:p>
          <a:p>
            <a:pPr lvl="0" algn="l"/>
            <a:r>
              <a:rPr lang="en-US" sz="1050" dirty="0"/>
              <a:t>Each voter receives 100 VTN once he votes</a:t>
            </a:r>
            <a:endParaRPr lang="en-IL" sz="1050" dirty="0"/>
          </a:p>
          <a:p>
            <a:pPr lvl="0" algn="l"/>
            <a:r>
              <a:rPr lang="en-US" sz="1050" dirty="0"/>
              <a:t>Main function is the “</a:t>
            </a:r>
            <a:r>
              <a:rPr lang="en-US" sz="1050" dirty="0" err="1"/>
              <a:t>transferTokens</a:t>
            </a:r>
            <a:r>
              <a:rPr lang="en-US" sz="1050" dirty="0"/>
              <a:t>” function</a:t>
            </a:r>
            <a:endParaRPr lang="en-IL" sz="1050" dirty="0"/>
          </a:p>
          <a:p>
            <a:pPr lvl="2" algn="l"/>
            <a:r>
              <a:rPr lang="en-US" sz="1050" dirty="0"/>
              <a:t>Receives voter’s address and amount</a:t>
            </a:r>
            <a:endParaRPr lang="en-IL" sz="1050" dirty="0"/>
          </a:p>
          <a:p>
            <a:pPr lvl="2" algn="l"/>
            <a:r>
              <a:rPr lang="en-US" sz="1050" dirty="0"/>
              <a:t>Uses OZ ERC20.sol contract’s ”_transfer” function to send money from the owner of the contract, which is the admin, who holds all the tokens, to the voter. </a:t>
            </a:r>
            <a:endParaRPr lang="en-IL" sz="1050" dirty="0"/>
          </a:p>
          <a:p>
            <a:pPr marL="1054100" lvl="2" indent="0" algn="l">
              <a:buNone/>
            </a:pPr>
            <a:endParaRPr lang="en-IL" sz="1050" dirty="0"/>
          </a:p>
        </p:txBody>
      </p:sp>
    </p:spTree>
    <p:extLst>
      <p:ext uri="{BB962C8B-B14F-4D97-AF65-F5344CB8AC3E}">
        <p14:creationId xmlns:p14="http://schemas.microsoft.com/office/powerpoint/2010/main" val="323806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546493" y="1552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Breakdown – Web Platform </a:t>
            </a:r>
            <a:endParaRPr dirty="0"/>
          </a:p>
        </p:txBody>
      </p:sp>
      <p:sp>
        <p:nvSpPr>
          <p:cNvPr id="2" name="Text Placeholder 1">
            <a:extLst>
              <a:ext uri="{FF2B5EF4-FFF2-40B4-BE49-F238E27FC236}">
                <a16:creationId xmlns:a16="http://schemas.microsoft.com/office/drawing/2014/main" id="{2B0588B3-E0CC-8FAD-3A4F-7E158ABE24DC}"/>
              </a:ext>
            </a:extLst>
          </p:cNvPr>
          <p:cNvSpPr txBox="1">
            <a:spLocks noGrp="1"/>
          </p:cNvSpPr>
          <p:nvPr>
            <p:ph type="body" idx="1"/>
          </p:nvPr>
        </p:nvSpPr>
        <p:spPr>
          <a:xfrm>
            <a:off x="186892" y="750260"/>
            <a:ext cx="4060911" cy="1046410"/>
          </a:xfrm>
          <a:prstGeom prst="rect">
            <a:avLst/>
          </a:prstGeom>
          <a:noFill/>
        </p:spPr>
        <p:txBody>
          <a:bodyPr wrap="square">
            <a:spAutoFit/>
          </a:bodyPr>
          <a:lstStyle/>
          <a:p>
            <a:pPr marL="0" indent="0" algn="l">
              <a:buNone/>
            </a:pPr>
            <a:r>
              <a:rPr lang="en-US" b="1" dirty="0"/>
              <a:t>We suggest watching the demonstration of the project to fully understand the project</a:t>
            </a:r>
            <a:br>
              <a:rPr lang="en-US" b="1" dirty="0"/>
            </a:br>
            <a:br>
              <a:rPr lang="en-US" b="1" dirty="0"/>
            </a:br>
            <a:r>
              <a:rPr lang="en-US" b="1" dirty="0">
                <a:hlinkClick r:id="rId3"/>
              </a:rPr>
              <a:t>Project Demo Link</a:t>
            </a:r>
            <a:endParaRPr lang="en-US" b="1" dirty="0"/>
          </a:p>
        </p:txBody>
      </p:sp>
      <p:grpSp>
        <p:nvGrpSpPr>
          <p:cNvPr id="3" name="Google Shape;1930;p48">
            <a:extLst>
              <a:ext uri="{FF2B5EF4-FFF2-40B4-BE49-F238E27FC236}">
                <a16:creationId xmlns:a16="http://schemas.microsoft.com/office/drawing/2014/main" id="{FAC3D8B3-60B5-C97C-68C3-4C25A5DC9103}"/>
              </a:ext>
            </a:extLst>
          </p:cNvPr>
          <p:cNvGrpSpPr/>
          <p:nvPr/>
        </p:nvGrpSpPr>
        <p:grpSpPr>
          <a:xfrm>
            <a:off x="4872391" y="1150888"/>
            <a:ext cx="3516204" cy="3357560"/>
            <a:chOff x="1259200" y="508350"/>
            <a:chExt cx="5203025" cy="4968275"/>
          </a:xfrm>
        </p:grpSpPr>
        <p:sp>
          <p:nvSpPr>
            <p:cNvPr id="4" name="Google Shape;1931;p48">
              <a:extLst>
                <a:ext uri="{FF2B5EF4-FFF2-40B4-BE49-F238E27FC236}">
                  <a16:creationId xmlns:a16="http://schemas.microsoft.com/office/drawing/2014/main" id="{CCDFB8ED-0479-99D5-7BF7-0D1BAC0B81ED}"/>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32;p48">
              <a:extLst>
                <a:ext uri="{FF2B5EF4-FFF2-40B4-BE49-F238E27FC236}">
                  <a16:creationId xmlns:a16="http://schemas.microsoft.com/office/drawing/2014/main" id="{F96DE1D0-5B39-3EA7-7512-00AFDC2024E7}"/>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33;p48">
              <a:extLst>
                <a:ext uri="{FF2B5EF4-FFF2-40B4-BE49-F238E27FC236}">
                  <a16:creationId xmlns:a16="http://schemas.microsoft.com/office/drawing/2014/main" id="{FFB793F0-069E-F7B8-CC35-F28298BECCEC}"/>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34;p48">
              <a:extLst>
                <a:ext uri="{FF2B5EF4-FFF2-40B4-BE49-F238E27FC236}">
                  <a16:creationId xmlns:a16="http://schemas.microsoft.com/office/drawing/2014/main" id="{23CD9B11-A5C5-2D40-4A38-0A214BB60101}"/>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35;p48">
              <a:extLst>
                <a:ext uri="{FF2B5EF4-FFF2-40B4-BE49-F238E27FC236}">
                  <a16:creationId xmlns:a16="http://schemas.microsoft.com/office/drawing/2014/main" id="{B07F77A8-0A5A-D859-BEB0-09D7E5E34F2D}"/>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6;p48">
              <a:extLst>
                <a:ext uri="{FF2B5EF4-FFF2-40B4-BE49-F238E27FC236}">
                  <a16:creationId xmlns:a16="http://schemas.microsoft.com/office/drawing/2014/main" id="{E3B96660-EBBD-72EF-7D79-54EB6C66226B}"/>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7;p48">
              <a:extLst>
                <a:ext uri="{FF2B5EF4-FFF2-40B4-BE49-F238E27FC236}">
                  <a16:creationId xmlns:a16="http://schemas.microsoft.com/office/drawing/2014/main" id="{8BC720D0-526A-11B8-56D2-2A4C44C1150A}"/>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8;p48">
              <a:extLst>
                <a:ext uri="{FF2B5EF4-FFF2-40B4-BE49-F238E27FC236}">
                  <a16:creationId xmlns:a16="http://schemas.microsoft.com/office/drawing/2014/main" id="{CC52D398-38C3-2D52-DA51-C4700C000E14}"/>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9;p48">
              <a:extLst>
                <a:ext uri="{FF2B5EF4-FFF2-40B4-BE49-F238E27FC236}">
                  <a16:creationId xmlns:a16="http://schemas.microsoft.com/office/drawing/2014/main" id="{B229BE18-EBEE-EACC-F0F9-C306D1FD87AF}"/>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0;p48">
              <a:extLst>
                <a:ext uri="{FF2B5EF4-FFF2-40B4-BE49-F238E27FC236}">
                  <a16:creationId xmlns:a16="http://schemas.microsoft.com/office/drawing/2014/main" id="{F5A5CFB0-34A8-BFEC-D9D3-1A9A2844C154}"/>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1;p48">
              <a:extLst>
                <a:ext uri="{FF2B5EF4-FFF2-40B4-BE49-F238E27FC236}">
                  <a16:creationId xmlns:a16="http://schemas.microsoft.com/office/drawing/2014/main" id="{72B51519-FD37-CA6E-8701-C4F94C37C7D8}"/>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2;p48">
              <a:extLst>
                <a:ext uri="{FF2B5EF4-FFF2-40B4-BE49-F238E27FC236}">
                  <a16:creationId xmlns:a16="http://schemas.microsoft.com/office/drawing/2014/main" id="{BB4468ED-5C2A-85E4-B29E-EE4CBCDE46D2}"/>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43;p48">
              <a:extLst>
                <a:ext uri="{FF2B5EF4-FFF2-40B4-BE49-F238E27FC236}">
                  <a16:creationId xmlns:a16="http://schemas.microsoft.com/office/drawing/2014/main" id="{486EF9C0-ED78-5FFD-78AF-BB77A5EA8865}"/>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44;p48">
              <a:extLst>
                <a:ext uri="{FF2B5EF4-FFF2-40B4-BE49-F238E27FC236}">
                  <a16:creationId xmlns:a16="http://schemas.microsoft.com/office/drawing/2014/main" id="{F4DA7AB5-260D-9FF4-39BC-8BC7345FE362}"/>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45;p48">
              <a:extLst>
                <a:ext uri="{FF2B5EF4-FFF2-40B4-BE49-F238E27FC236}">
                  <a16:creationId xmlns:a16="http://schemas.microsoft.com/office/drawing/2014/main" id="{90167FD7-1348-DDF1-1396-92B82F64FB3F}"/>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6;p48">
              <a:extLst>
                <a:ext uri="{FF2B5EF4-FFF2-40B4-BE49-F238E27FC236}">
                  <a16:creationId xmlns:a16="http://schemas.microsoft.com/office/drawing/2014/main" id="{8E97F19D-08BD-86B5-689D-EB18714EED53}"/>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7;p48">
              <a:extLst>
                <a:ext uri="{FF2B5EF4-FFF2-40B4-BE49-F238E27FC236}">
                  <a16:creationId xmlns:a16="http://schemas.microsoft.com/office/drawing/2014/main" id="{C6C830BF-1276-C7C3-3002-2299F86CF543}"/>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8;p48">
              <a:extLst>
                <a:ext uri="{FF2B5EF4-FFF2-40B4-BE49-F238E27FC236}">
                  <a16:creationId xmlns:a16="http://schemas.microsoft.com/office/drawing/2014/main" id="{735818BD-5BB9-E65E-5870-C56938BC25FD}"/>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9;p48">
              <a:extLst>
                <a:ext uri="{FF2B5EF4-FFF2-40B4-BE49-F238E27FC236}">
                  <a16:creationId xmlns:a16="http://schemas.microsoft.com/office/drawing/2014/main" id="{AC543392-4B20-B93F-3BDD-BE64B865872B}"/>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50;p48">
              <a:extLst>
                <a:ext uri="{FF2B5EF4-FFF2-40B4-BE49-F238E27FC236}">
                  <a16:creationId xmlns:a16="http://schemas.microsoft.com/office/drawing/2014/main" id="{E8D59B96-4936-5F6A-2592-1F5299A22EBA}"/>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1;p48">
              <a:extLst>
                <a:ext uri="{FF2B5EF4-FFF2-40B4-BE49-F238E27FC236}">
                  <a16:creationId xmlns:a16="http://schemas.microsoft.com/office/drawing/2014/main" id="{406F9E8E-CC77-6D01-73B0-FA378FA27FA5}"/>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52;p48">
              <a:extLst>
                <a:ext uri="{FF2B5EF4-FFF2-40B4-BE49-F238E27FC236}">
                  <a16:creationId xmlns:a16="http://schemas.microsoft.com/office/drawing/2014/main" id="{42BA547C-33CA-689D-A8F0-04987084B90A}"/>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53;p48">
              <a:extLst>
                <a:ext uri="{FF2B5EF4-FFF2-40B4-BE49-F238E27FC236}">
                  <a16:creationId xmlns:a16="http://schemas.microsoft.com/office/drawing/2014/main" id="{93CE8240-2E64-95BA-B802-693DD44EF29E}"/>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54;p48">
              <a:extLst>
                <a:ext uri="{FF2B5EF4-FFF2-40B4-BE49-F238E27FC236}">
                  <a16:creationId xmlns:a16="http://schemas.microsoft.com/office/drawing/2014/main" id="{3CC5F26D-F3C4-3347-D15D-2CE60C3312D0}"/>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5;p48">
              <a:extLst>
                <a:ext uri="{FF2B5EF4-FFF2-40B4-BE49-F238E27FC236}">
                  <a16:creationId xmlns:a16="http://schemas.microsoft.com/office/drawing/2014/main" id="{E124D4E0-A0C3-C43A-F98E-888615827ECB}"/>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56;p48">
              <a:extLst>
                <a:ext uri="{FF2B5EF4-FFF2-40B4-BE49-F238E27FC236}">
                  <a16:creationId xmlns:a16="http://schemas.microsoft.com/office/drawing/2014/main" id="{4AAAA6C0-804C-B09D-23E1-C6EE75324D39}"/>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7;p48">
              <a:extLst>
                <a:ext uri="{FF2B5EF4-FFF2-40B4-BE49-F238E27FC236}">
                  <a16:creationId xmlns:a16="http://schemas.microsoft.com/office/drawing/2014/main" id="{2EC6BF8E-7D3C-FBF1-CDFE-5FD9BEA24522}"/>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8;p48">
              <a:extLst>
                <a:ext uri="{FF2B5EF4-FFF2-40B4-BE49-F238E27FC236}">
                  <a16:creationId xmlns:a16="http://schemas.microsoft.com/office/drawing/2014/main" id="{BF1129B2-5924-0A2A-2D68-0AE39964C6C0}"/>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9;p48">
              <a:extLst>
                <a:ext uri="{FF2B5EF4-FFF2-40B4-BE49-F238E27FC236}">
                  <a16:creationId xmlns:a16="http://schemas.microsoft.com/office/drawing/2014/main" id="{1E8FBA4E-A451-D0A9-04F4-577CB7C7F124}"/>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60;p48">
              <a:extLst>
                <a:ext uri="{FF2B5EF4-FFF2-40B4-BE49-F238E27FC236}">
                  <a16:creationId xmlns:a16="http://schemas.microsoft.com/office/drawing/2014/main" id="{20510E2B-1EBB-71BA-96F8-A38370FC2E23}"/>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61;p48">
              <a:extLst>
                <a:ext uri="{FF2B5EF4-FFF2-40B4-BE49-F238E27FC236}">
                  <a16:creationId xmlns:a16="http://schemas.microsoft.com/office/drawing/2014/main" id="{F790C02F-953E-EC5E-5E72-28E589B29159}"/>
                </a:ext>
              </a:extLst>
            </p:cNvPr>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62;p48">
              <a:extLst>
                <a:ext uri="{FF2B5EF4-FFF2-40B4-BE49-F238E27FC236}">
                  <a16:creationId xmlns:a16="http://schemas.microsoft.com/office/drawing/2014/main" id="{AB44A2F0-78D4-69B6-D57D-3173782D469E}"/>
                </a:ext>
              </a:extLst>
            </p:cNvPr>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63;p48">
              <a:extLst>
                <a:ext uri="{FF2B5EF4-FFF2-40B4-BE49-F238E27FC236}">
                  <a16:creationId xmlns:a16="http://schemas.microsoft.com/office/drawing/2014/main" id="{014B5A63-CFA1-8936-7D99-811E58A84E72}"/>
                </a:ext>
              </a:extLst>
            </p:cNvPr>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64;p48">
              <a:extLst>
                <a:ext uri="{FF2B5EF4-FFF2-40B4-BE49-F238E27FC236}">
                  <a16:creationId xmlns:a16="http://schemas.microsoft.com/office/drawing/2014/main" id="{E8919DCC-5540-15B4-9DAA-5A9386E649B4}"/>
                </a:ext>
              </a:extLst>
            </p:cNvPr>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65;p48">
              <a:extLst>
                <a:ext uri="{FF2B5EF4-FFF2-40B4-BE49-F238E27FC236}">
                  <a16:creationId xmlns:a16="http://schemas.microsoft.com/office/drawing/2014/main" id="{4941A108-EE51-5942-9DFD-A7AF6B581CDC}"/>
                </a:ext>
              </a:extLst>
            </p:cNvPr>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66;p48">
              <a:extLst>
                <a:ext uri="{FF2B5EF4-FFF2-40B4-BE49-F238E27FC236}">
                  <a16:creationId xmlns:a16="http://schemas.microsoft.com/office/drawing/2014/main" id="{64CB89A2-D98E-8823-57C8-8A63AA76830D}"/>
                </a:ext>
              </a:extLst>
            </p:cNvPr>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7;p48">
              <a:extLst>
                <a:ext uri="{FF2B5EF4-FFF2-40B4-BE49-F238E27FC236}">
                  <a16:creationId xmlns:a16="http://schemas.microsoft.com/office/drawing/2014/main" id="{642728F2-2E50-3D31-9462-C4DD75C7AC0E}"/>
                </a:ext>
              </a:extLst>
            </p:cNvPr>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8;p48">
              <a:extLst>
                <a:ext uri="{FF2B5EF4-FFF2-40B4-BE49-F238E27FC236}">
                  <a16:creationId xmlns:a16="http://schemas.microsoft.com/office/drawing/2014/main" id="{DD309E88-2A7E-BF17-4C34-2DDE08725F73}"/>
                </a:ext>
              </a:extLst>
            </p:cNvPr>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9;p48">
              <a:extLst>
                <a:ext uri="{FF2B5EF4-FFF2-40B4-BE49-F238E27FC236}">
                  <a16:creationId xmlns:a16="http://schemas.microsoft.com/office/drawing/2014/main" id="{8108C571-4D42-CF0D-BB25-F7A8AF730D3E}"/>
                </a:ext>
              </a:extLst>
            </p:cNvPr>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70;p48">
              <a:extLst>
                <a:ext uri="{FF2B5EF4-FFF2-40B4-BE49-F238E27FC236}">
                  <a16:creationId xmlns:a16="http://schemas.microsoft.com/office/drawing/2014/main" id="{A6B50BDE-D8E2-3676-0846-3D4F84C90A75}"/>
                </a:ext>
              </a:extLst>
            </p:cNvPr>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71;p48">
              <a:extLst>
                <a:ext uri="{FF2B5EF4-FFF2-40B4-BE49-F238E27FC236}">
                  <a16:creationId xmlns:a16="http://schemas.microsoft.com/office/drawing/2014/main" id="{B492AF3D-113E-BC84-DF16-6DCE9503ED70}"/>
                </a:ext>
              </a:extLst>
            </p:cNvPr>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72;p48">
              <a:extLst>
                <a:ext uri="{FF2B5EF4-FFF2-40B4-BE49-F238E27FC236}">
                  <a16:creationId xmlns:a16="http://schemas.microsoft.com/office/drawing/2014/main" id="{57127AAE-96F0-CD91-96F5-5C69EC7894EA}"/>
                </a:ext>
              </a:extLst>
            </p:cNvPr>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73;p48">
              <a:extLst>
                <a:ext uri="{FF2B5EF4-FFF2-40B4-BE49-F238E27FC236}">
                  <a16:creationId xmlns:a16="http://schemas.microsoft.com/office/drawing/2014/main" id="{1C5EEB3E-F97C-94C8-072D-9065CE0ADFE7}"/>
                </a:ext>
              </a:extLst>
            </p:cNvPr>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74;p48">
              <a:extLst>
                <a:ext uri="{FF2B5EF4-FFF2-40B4-BE49-F238E27FC236}">
                  <a16:creationId xmlns:a16="http://schemas.microsoft.com/office/drawing/2014/main" id="{09DA6D29-8A4F-0D3C-32DE-CE94D96873F1}"/>
                </a:ext>
              </a:extLst>
            </p:cNvPr>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5;p48">
              <a:extLst>
                <a:ext uri="{FF2B5EF4-FFF2-40B4-BE49-F238E27FC236}">
                  <a16:creationId xmlns:a16="http://schemas.microsoft.com/office/drawing/2014/main" id="{C20141F4-E167-8630-1CBD-26699B7F6552}"/>
                </a:ext>
              </a:extLst>
            </p:cNvPr>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76;p48">
              <a:extLst>
                <a:ext uri="{FF2B5EF4-FFF2-40B4-BE49-F238E27FC236}">
                  <a16:creationId xmlns:a16="http://schemas.microsoft.com/office/drawing/2014/main" id="{D3163826-3544-65F7-93E5-8055F6B6E8AA}"/>
                </a:ext>
              </a:extLst>
            </p:cNvPr>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7;p48">
              <a:extLst>
                <a:ext uri="{FF2B5EF4-FFF2-40B4-BE49-F238E27FC236}">
                  <a16:creationId xmlns:a16="http://schemas.microsoft.com/office/drawing/2014/main" id="{2923E51C-6221-8101-4219-C8FDEA212E29}"/>
                </a:ext>
              </a:extLst>
            </p:cNvPr>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8;p48">
              <a:extLst>
                <a:ext uri="{FF2B5EF4-FFF2-40B4-BE49-F238E27FC236}">
                  <a16:creationId xmlns:a16="http://schemas.microsoft.com/office/drawing/2014/main" id="{E48640D3-4710-4662-73C3-F7909459A093}"/>
                </a:ext>
              </a:extLst>
            </p:cNvPr>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9;p48">
              <a:extLst>
                <a:ext uri="{FF2B5EF4-FFF2-40B4-BE49-F238E27FC236}">
                  <a16:creationId xmlns:a16="http://schemas.microsoft.com/office/drawing/2014/main" id="{00D3E227-19CA-C5C9-540C-F8B2DCA3308F}"/>
                </a:ext>
              </a:extLst>
            </p:cNvPr>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80;p48">
              <a:extLst>
                <a:ext uri="{FF2B5EF4-FFF2-40B4-BE49-F238E27FC236}">
                  <a16:creationId xmlns:a16="http://schemas.microsoft.com/office/drawing/2014/main" id="{2FFC951B-BA06-31A9-23A3-20BBB353D06E}"/>
                </a:ext>
              </a:extLst>
            </p:cNvPr>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81;p48">
              <a:extLst>
                <a:ext uri="{FF2B5EF4-FFF2-40B4-BE49-F238E27FC236}">
                  <a16:creationId xmlns:a16="http://schemas.microsoft.com/office/drawing/2014/main" id="{9AE3187C-2A9D-8835-4A21-3D8BEFE6E643}"/>
                </a:ext>
              </a:extLst>
            </p:cNvPr>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82;p48">
              <a:extLst>
                <a:ext uri="{FF2B5EF4-FFF2-40B4-BE49-F238E27FC236}">
                  <a16:creationId xmlns:a16="http://schemas.microsoft.com/office/drawing/2014/main" id="{E258A709-D656-C660-07A3-E4F8DCDBE0BC}"/>
                </a:ext>
              </a:extLst>
            </p:cNvPr>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3;p48">
              <a:extLst>
                <a:ext uri="{FF2B5EF4-FFF2-40B4-BE49-F238E27FC236}">
                  <a16:creationId xmlns:a16="http://schemas.microsoft.com/office/drawing/2014/main" id="{03B08F17-FB1C-CF73-AB87-A4ECF07E6FA9}"/>
                </a:ext>
              </a:extLst>
            </p:cNvPr>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4;p48">
              <a:extLst>
                <a:ext uri="{FF2B5EF4-FFF2-40B4-BE49-F238E27FC236}">
                  <a16:creationId xmlns:a16="http://schemas.microsoft.com/office/drawing/2014/main" id="{A8D2BE83-96DC-A899-771C-577DCB08368C}"/>
                </a:ext>
              </a:extLst>
            </p:cNvPr>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5;p48">
              <a:extLst>
                <a:ext uri="{FF2B5EF4-FFF2-40B4-BE49-F238E27FC236}">
                  <a16:creationId xmlns:a16="http://schemas.microsoft.com/office/drawing/2014/main" id="{F3D0DCD8-9CE3-721A-E457-AA6ED4F8DF39}"/>
                </a:ext>
              </a:extLst>
            </p:cNvPr>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6;p48">
              <a:extLst>
                <a:ext uri="{FF2B5EF4-FFF2-40B4-BE49-F238E27FC236}">
                  <a16:creationId xmlns:a16="http://schemas.microsoft.com/office/drawing/2014/main" id="{86D23FCA-6A71-98D5-8256-B46759EA8810}"/>
                </a:ext>
              </a:extLst>
            </p:cNvPr>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7;p48">
              <a:extLst>
                <a:ext uri="{FF2B5EF4-FFF2-40B4-BE49-F238E27FC236}">
                  <a16:creationId xmlns:a16="http://schemas.microsoft.com/office/drawing/2014/main" id="{FED02B6F-2A70-387C-1349-5F1C30CE5777}"/>
                </a:ext>
              </a:extLst>
            </p:cNvPr>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8;p48">
              <a:extLst>
                <a:ext uri="{FF2B5EF4-FFF2-40B4-BE49-F238E27FC236}">
                  <a16:creationId xmlns:a16="http://schemas.microsoft.com/office/drawing/2014/main" id="{1206C5EB-3B6B-C88D-07A8-9B785EC17059}"/>
                </a:ext>
              </a:extLst>
            </p:cNvPr>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9;p48">
              <a:extLst>
                <a:ext uri="{FF2B5EF4-FFF2-40B4-BE49-F238E27FC236}">
                  <a16:creationId xmlns:a16="http://schemas.microsoft.com/office/drawing/2014/main" id="{A23DE798-E36D-A4B5-44D0-E06953752DCB}"/>
                </a:ext>
              </a:extLst>
            </p:cNvPr>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990;p48">
              <a:extLst>
                <a:ext uri="{FF2B5EF4-FFF2-40B4-BE49-F238E27FC236}">
                  <a16:creationId xmlns:a16="http://schemas.microsoft.com/office/drawing/2014/main" id="{AE648E81-CBDD-6292-9591-3FB7C276E1EE}"/>
                </a:ext>
              </a:extLst>
            </p:cNvPr>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991;p48">
              <a:extLst>
                <a:ext uri="{FF2B5EF4-FFF2-40B4-BE49-F238E27FC236}">
                  <a16:creationId xmlns:a16="http://schemas.microsoft.com/office/drawing/2014/main" id="{71C8B7C9-59E8-0A83-646D-0C79E015FBB1}"/>
                </a:ext>
              </a:extLst>
            </p:cNvPr>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992;p48">
              <a:extLst>
                <a:ext uri="{FF2B5EF4-FFF2-40B4-BE49-F238E27FC236}">
                  <a16:creationId xmlns:a16="http://schemas.microsoft.com/office/drawing/2014/main" id="{7048ABE4-0085-BD1C-6916-59047CCF501E}"/>
                </a:ext>
              </a:extLst>
            </p:cNvPr>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993;p48">
              <a:extLst>
                <a:ext uri="{FF2B5EF4-FFF2-40B4-BE49-F238E27FC236}">
                  <a16:creationId xmlns:a16="http://schemas.microsoft.com/office/drawing/2014/main" id="{A66D533D-6094-EA99-FF82-743750D98154}"/>
                </a:ext>
              </a:extLst>
            </p:cNvPr>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994;p48">
              <a:extLst>
                <a:ext uri="{FF2B5EF4-FFF2-40B4-BE49-F238E27FC236}">
                  <a16:creationId xmlns:a16="http://schemas.microsoft.com/office/drawing/2014/main" id="{7CC5D8C9-1461-41A7-CCBB-120B17FB97AF}"/>
                </a:ext>
              </a:extLst>
            </p:cNvPr>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995;p48">
              <a:extLst>
                <a:ext uri="{FF2B5EF4-FFF2-40B4-BE49-F238E27FC236}">
                  <a16:creationId xmlns:a16="http://schemas.microsoft.com/office/drawing/2014/main" id="{831480BF-85C3-057C-251C-C5EA3860617D}"/>
                </a:ext>
              </a:extLst>
            </p:cNvPr>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996;p48">
              <a:extLst>
                <a:ext uri="{FF2B5EF4-FFF2-40B4-BE49-F238E27FC236}">
                  <a16:creationId xmlns:a16="http://schemas.microsoft.com/office/drawing/2014/main" id="{A73F8AEF-A24A-75C3-A3D2-427FF67D21E3}"/>
                </a:ext>
              </a:extLst>
            </p:cNvPr>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997;p48">
              <a:extLst>
                <a:ext uri="{FF2B5EF4-FFF2-40B4-BE49-F238E27FC236}">
                  <a16:creationId xmlns:a16="http://schemas.microsoft.com/office/drawing/2014/main" id="{F31E109A-DB79-47CE-0453-2425DCE1ACB7}"/>
                </a:ext>
              </a:extLst>
            </p:cNvPr>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998;p48">
              <a:extLst>
                <a:ext uri="{FF2B5EF4-FFF2-40B4-BE49-F238E27FC236}">
                  <a16:creationId xmlns:a16="http://schemas.microsoft.com/office/drawing/2014/main" id="{5C86B883-2568-1FA8-314C-091D7513AF79}"/>
                </a:ext>
              </a:extLst>
            </p:cNvPr>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999;p48">
              <a:extLst>
                <a:ext uri="{FF2B5EF4-FFF2-40B4-BE49-F238E27FC236}">
                  <a16:creationId xmlns:a16="http://schemas.microsoft.com/office/drawing/2014/main" id="{2B7A6CF3-D7BA-C225-345C-A2ED58031A1C}"/>
                </a:ext>
              </a:extLst>
            </p:cNvPr>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000;p48">
              <a:extLst>
                <a:ext uri="{FF2B5EF4-FFF2-40B4-BE49-F238E27FC236}">
                  <a16:creationId xmlns:a16="http://schemas.microsoft.com/office/drawing/2014/main" id="{706100BF-6A56-FA2B-2257-BE185318328E}"/>
                </a:ext>
              </a:extLst>
            </p:cNvPr>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001;p48">
              <a:extLst>
                <a:ext uri="{FF2B5EF4-FFF2-40B4-BE49-F238E27FC236}">
                  <a16:creationId xmlns:a16="http://schemas.microsoft.com/office/drawing/2014/main" id="{0A1CB878-130E-2B1F-59C5-DD5794792F70}"/>
                </a:ext>
              </a:extLst>
            </p:cNvPr>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002;p48">
              <a:extLst>
                <a:ext uri="{FF2B5EF4-FFF2-40B4-BE49-F238E27FC236}">
                  <a16:creationId xmlns:a16="http://schemas.microsoft.com/office/drawing/2014/main" id="{DE14AEEB-3326-C5CD-606A-E384521DC7E6}"/>
                </a:ext>
              </a:extLst>
            </p:cNvPr>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003;p48">
              <a:extLst>
                <a:ext uri="{FF2B5EF4-FFF2-40B4-BE49-F238E27FC236}">
                  <a16:creationId xmlns:a16="http://schemas.microsoft.com/office/drawing/2014/main" id="{53DEB9CD-331A-9776-E3C6-A07F3D600284}"/>
                </a:ext>
              </a:extLst>
            </p:cNvPr>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004;p48">
              <a:extLst>
                <a:ext uri="{FF2B5EF4-FFF2-40B4-BE49-F238E27FC236}">
                  <a16:creationId xmlns:a16="http://schemas.microsoft.com/office/drawing/2014/main" id="{EC3F4793-EBD6-A15A-CAE8-34A5ABD7651F}"/>
                </a:ext>
              </a:extLst>
            </p:cNvPr>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005;p48">
              <a:extLst>
                <a:ext uri="{FF2B5EF4-FFF2-40B4-BE49-F238E27FC236}">
                  <a16:creationId xmlns:a16="http://schemas.microsoft.com/office/drawing/2014/main" id="{B73B8764-759A-931B-D570-7EC3C7F54C30}"/>
                </a:ext>
              </a:extLst>
            </p:cNvPr>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006;p48">
              <a:extLst>
                <a:ext uri="{FF2B5EF4-FFF2-40B4-BE49-F238E27FC236}">
                  <a16:creationId xmlns:a16="http://schemas.microsoft.com/office/drawing/2014/main" id="{1F523FB4-817E-45CD-98F1-488B7CFEF9E9}"/>
                </a:ext>
              </a:extLst>
            </p:cNvPr>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007;p48">
              <a:extLst>
                <a:ext uri="{FF2B5EF4-FFF2-40B4-BE49-F238E27FC236}">
                  <a16:creationId xmlns:a16="http://schemas.microsoft.com/office/drawing/2014/main" id="{90268DD8-CEFA-AB5D-E151-1940212EF3EC}"/>
                </a:ext>
              </a:extLst>
            </p:cNvPr>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008;p48">
              <a:extLst>
                <a:ext uri="{FF2B5EF4-FFF2-40B4-BE49-F238E27FC236}">
                  <a16:creationId xmlns:a16="http://schemas.microsoft.com/office/drawing/2014/main" id="{83C6C0F3-7993-1E33-EA4F-D838F6BE9BD3}"/>
                </a:ext>
              </a:extLst>
            </p:cNvPr>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009;p48">
              <a:extLst>
                <a:ext uri="{FF2B5EF4-FFF2-40B4-BE49-F238E27FC236}">
                  <a16:creationId xmlns:a16="http://schemas.microsoft.com/office/drawing/2014/main" id="{9EE30ACF-859F-84B9-87B3-9716D296DF9A}"/>
                </a:ext>
              </a:extLst>
            </p:cNvPr>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010;p48">
              <a:extLst>
                <a:ext uri="{FF2B5EF4-FFF2-40B4-BE49-F238E27FC236}">
                  <a16:creationId xmlns:a16="http://schemas.microsoft.com/office/drawing/2014/main" id="{E629ED3E-ECD2-D557-ACC1-C1847A391D5A}"/>
                </a:ext>
              </a:extLst>
            </p:cNvPr>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011;p48">
              <a:extLst>
                <a:ext uri="{FF2B5EF4-FFF2-40B4-BE49-F238E27FC236}">
                  <a16:creationId xmlns:a16="http://schemas.microsoft.com/office/drawing/2014/main" id="{30C3C03C-76AA-F667-C577-BD8168731712}"/>
                </a:ext>
              </a:extLst>
            </p:cNvPr>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012;p48">
              <a:extLst>
                <a:ext uri="{FF2B5EF4-FFF2-40B4-BE49-F238E27FC236}">
                  <a16:creationId xmlns:a16="http://schemas.microsoft.com/office/drawing/2014/main" id="{63BA8EF3-52CA-9A56-AE3F-2632EE28BA96}"/>
                </a:ext>
              </a:extLst>
            </p:cNvPr>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013;p48">
              <a:extLst>
                <a:ext uri="{FF2B5EF4-FFF2-40B4-BE49-F238E27FC236}">
                  <a16:creationId xmlns:a16="http://schemas.microsoft.com/office/drawing/2014/main" id="{8EEE19BE-F427-5D2F-5C0B-F4DDD0CF8577}"/>
                </a:ext>
              </a:extLst>
            </p:cNvPr>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014;p48">
              <a:extLst>
                <a:ext uri="{FF2B5EF4-FFF2-40B4-BE49-F238E27FC236}">
                  <a16:creationId xmlns:a16="http://schemas.microsoft.com/office/drawing/2014/main" id="{72F96709-E22C-29A7-78BA-ED6A5AE02D23}"/>
                </a:ext>
              </a:extLst>
            </p:cNvPr>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015;p48">
              <a:extLst>
                <a:ext uri="{FF2B5EF4-FFF2-40B4-BE49-F238E27FC236}">
                  <a16:creationId xmlns:a16="http://schemas.microsoft.com/office/drawing/2014/main" id="{51204FC0-9AEB-FCC6-B869-EEF360968EA3}"/>
                </a:ext>
              </a:extLst>
            </p:cNvPr>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016;p48">
              <a:extLst>
                <a:ext uri="{FF2B5EF4-FFF2-40B4-BE49-F238E27FC236}">
                  <a16:creationId xmlns:a16="http://schemas.microsoft.com/office/drawing/2014/main" id="{2B2E525D-7C1F-611F-3FCE-34839FF3E642}"/>
                </a:ext>
              </a:extLst>
            </p:cNvPr>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017;p48">
              <a:extLst>
                <a:ext uri="{FF2B5EF4-FFF2-40B4-BE49-F238E27FC236}">
                  <a16:creationId xmlns:a16="http://schemas.microsoft.com/office/drawing/2014/main" id="{4C6074A1-C1A3-83CA-E950-90FEE7271E1F}"/>
                </a:ext>
              </a:extLst>
            </p:cNvPr>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018;p48">
              <a:extLst>
                <a:ext uri="{FF2B5EF4-FFF2-40B4-BE49-F238E27FC236}">
                  <a16:creationId xmlns:a16="http://schemas.microsoft.com/office/drawing/2014/main" id="{1433FDF8-52BB-C6CA-125C-F28EB73DFCEA}"/>
                </a:ext>
              </a:extLst>
            </p:cNvPr>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019;p48">
              <a:extLst>
                <a:ext uri="{FF2B5EF4-FFF2-40B4-BE49-F238E27FC236}">
                  <a16:creationId xmlns:a16="http://schemas.microsoft.com/office/drawing/2014/main" id="{D60F53C0-ECDB-C6A9-16D9-E88FA02DE005}"/>
                </a:ext>
              </a:extLst>
            </p:cNvPr>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020;p48">
              <a:extLst>
                <a:ext uri="{FF2B5EF4-FFF2-40B4-BE49-F238E27FC236}">
                  <a16:creationId xmlns:a16="http://schemas.microsoft.com/office/drawing/2014/main" id="{508007CE-FCFD-7A47-9A08-3C1802833E0F}"/>
                </a:ext>
              </a:extLst>
            </p:cNvPr>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021;p48">
              <a:extLst>
                <a:ext uri="{FF2B5EF4-FFF2-40B4-BE49-F238E27FC236}">
                  <a16:creationId xmlns:a16="http://schemas.microsoft.com/office/drawing/2014/main" id="{6948925B-5344-6A70-E844-71A4F68A1C53}"/>
                </a:ext>
              </a:extLst>
            </p:cNvPr>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022;p48">
              <a:extLst>
                <a:ext uri="{FF2B5EF4-FFF2-40B4-BE49-F238E27FC236}">
                  <a16:creationId xmlns:a16="http://schemas.microsoft.com/office/drawing/2014/main" id="{88DFEBF1-A479-A31D-6B19-56B54E0E952D}"/>
                </a:ext>
              </a:extLst>
            </p:cNvPr>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023;p48">
              <a:extLst>
                <a:ext uri="{FF2B5EF4-FFF2-40B4-BE49-F238E27FC236}">
                  <a16:creationId xmlns:a16="http://schemas.microsoft.com/office/drawing/2014/main" id="{320FDF75-05A6-38D4-472D-36E5C1C4C314}"/>
                </a:ext>
              </a:extLst>
            </p:cNvPr>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024;p48">
              <a:extLst>
                <a:ext uri="{FF2B5EF4-FFF2-40B4-BE49-F238E27FC236}">
                  <a16:creationId xmlns:a16="http://schemas.microsoft.com/office/drawing/2014/main" id="{FF2E6E09-2657-433A-1BDD-75E2A0C2623F}"/>
                </a:ext>
              </a:extLst>
            </p:cNvPr>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025;p48">
              <a:extLst>
                <a:ext uri="{FF2B5EF4-FFF2-40B4-BE49-F238E27FC236}">
                  <a16:creationId xmlns:a16="http://schemas.microsoft.com/office/drawing/2014/main" id="{4B4DC4B3-5783-29B3-24E0-7CA3F4C2BFE8}"/>
                </a:ext>
              </a:extLst>
            </p:cNvPr>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026;p48">
              <a:extLst>
                <a:ext uri="{FF2B5EF4-FFF2-40B4-BE49-F238E27FC236}">
                  <a16:creationId xmlns:a16="http://schemas.microsoft.com/office/drawing/2014/main" id="{32F09733-1336-30E1-5701-DB074FE7B8C5}"/>
                </a:ext>
              </a:extLst>
            </p:cNvPr>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027;p48">
              <a:extLst>
                <a:ext uri="{FF2B5EF4-FFF2-40B4-BE49-F238E27FC236}">
                  <a16:creationId xmlns:a16="http://schemas.microsoft.com/office/drawing/2014/main" id="{F209F5B5-FC54-315E-DAC5-E7325E3263A4}"/>
                </a:ext>
              </a:extLst>
            </p:cNvPr>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028;p48">
              <a:extLst>
                <a:ext uri="{FF2B5EF4-FFF2-40B4-BE49-F238E27FC236}">
                  <a16:creationId xmlns:a16="http://schemas.microsoft.com/office/drawing/2014/main" id="{33814971-1F61-7949-48D0-AD5B48596421}"/>
                </a:ext>
              </a:extLst>
            </p:cNvPr>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029;p48">
              <a:extLst>
                <a:ext uri="{FF2B5EF4-FFF2-40B4-BE49-F238E27FC236}">
                  <a16:creationId xmlns:a16="http://schemas.microsoft.com/office/drawing/2014/main" id="{43EC441A-4255-91F0-7B83-22D2EF6B9B4A}"/>
                </a:ext>
              </a:extLst>
            </p:cNvPr>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030;p48">
              <a:extLst>
                <a:ext uri="{FF2B5EF4-FFF2-40B4-BE49-F238E27FC236}">
                  <a16:creationId xmlns:a16="http://schemas.microsoft.com/office/drawing/2014/main" id="{20A94E32-A3A8-EB4D-C00E-0719472D4DFF}"/>
                </a:ext>
              </a:extLst>
            </p:cNvPr>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896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10" name="Google Shape;3012;p63">
            <a:extLst>
              <a:ext uri="{FF2B5EF4-FFF2-40B4-BE49-F238E27FC236}">
                <a16:creationId xmlns:a16="http://schemas.microsoft.com/office/drawing/2014/main" id="{0A46CB3F-5E8F-4602-65C1-F916A363C10B}"/>
              </a:ext>
            </a:extLst>
          </p:cNvPr>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THANKS!</a:t>
            </a:r>
            <a:endParaRPr sz="4800" dirty="0"/>
          </a:p>
        </p:txBody>
      </p:sp>
      <p:grpSp>
        <p:nvGrpSpPr>
          <p:cNvPr id="319" name="Google Shape;3014;p63">
            <a:extLst>
              <a:ext uri="{FF2B5EF4-FFF2-40B4-BE49-F238E27FC236}">
                <a16:creationId xmlns:a16="http://schemas.microsoft.com/office/drawing/2014/main" id="{A2129CE5-97DD-B0C6-9F7B-0B50F07ACB1C}"/>
              </a:ext>
            </a:extLst>
          </p:cNvPr>
          <p:cNvGrpSpPr/>
          <p:nvPr/>
        </p:nvGrpSpPr>
        <p:grpSpPr>
          <a:xfrm>
            <a:off x="4145472" y="469010"/>
            <a:ext cx="4817241" cy="4537480"/>
            <a:chOff x="1029100" y="238125"/>
            <a:chExt cx="5561350" cy="5238375"/>
          </a:xfrm>
        </p:grpSpPr>
        <p:sp>
          <p:nvSpPr>
            <p:cNvPr id="320" name="Google Shape;3015;p63">
              <a:extLst>
                <a:ext uri="{FF2B5EF4-FFF2-40B4-BE49-F238E27FC236}">
                  <a16:creationId xmlns:a16="http://schemas.microsoft.com/office/drawing/2014/main" id="{3A50243C-6C3A-99C5-CABB-BD5C172AB7F3}"/>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016;p63">
              <a:extLst>
                <a:ext uri="{FF2B5EF4-FFF2-40B4-BE49-F238E27FC236}">
                  <a16:creationId xmlns:a16="http://schemas.microsoft.com/office/drawing/2014/main" id="{80B397EA-623E-CC0F-8146-E43962D0ADB3}"/>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017;p63">
              <a:extLst>
                <a:ext uri="{FF2B5EF4-FFF2-40B4-BE49-F238E27FC236}">
                  <a16:creationId xmlns:a16="http://schemas.microsoft.com/office/drawing/2014/main" id="{4678D2C4-D465-7D71-9818-2941E77483AA}"/>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018;p63">
              <a:extLst>
                <a:ext uri="{FF2B5EF4-FFF2-40B4-BE49-F238E27FC236}">
                  <a16:creationId xmlns:a16="http://schemas.microsoft.com/office/drawing/2014/main" id="{16D6808E-3773-8EEA-C2E6-D2498611EF21}"/>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019;p63">
              <a:extLst>
                <a:ext uri="{FF2B5EF4-FFF2-40B4-BE49-F238E27FC236}">
                  <a16:creationId xmlns:a16="http://schemas.microsoft.com/office/drawing/2014/main" id="{D12BCA6D-DAA1-7186-8FE9-921962487182}"/>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020;p63">
              <a:extLst>
                <a:ext uri="{FF2B5EF4-FFF2-40B4-BE49-F238E27FC236}">
                  <a16:creationId xmlns:a16="http://schemas.microsoft.com/office/drawing/2014/main" id="{769D6AC9-EFF4-5028-F83B-0818BAE16E8F}"/>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021;p63">
              <a:extLst>
                <a:ext uri="{FF2B5EF4-FFF2-40B4-BE49-F238E27FC236}">
                  <a16:creationId xmlns:a16="http://schemas.microsoft.com/office/drawing/2014/main" id="{03617461-A7A4-446A-5937-F32E51AD153C}"/>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022;p63">
              <a:extLst>
                <a:ext uri="{FF2B5EF4-FFF2-40B4-BE49-F238E27FC236}">
                  <a16:creationId xmlns:a16="http://schemas.microsoft.com/office/drawing/2014/main" id="{2420814E-C5CC-777A-4786-A3473E775011}"/>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023;p63">
              <a:extLst>
                <a:ext uri="{FF2B5EF4-FFF2-40B4-BE49-F238E27FC236}">
                  <a16:creationId xmlns:a16="http://schemas.microsoft.com/office/drawing/2014/main" id="{B21D6C4F-6497-0D06-EFD2-96124C3C4745}"/>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024;p63">
              <a:extLst>
                <a:ext uri="{FF2B5EF4-FFF2-40B4-BE49-F238E27FC236}">
                  <a16:creationId xmlns:a16="http://schemas.microsoft.com/office/drawing/2014/main" id="{75BCD56B-4B05-44D5-C6C7-31AB20D9AC42}"/>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025;p63">
              <a:extLst>
                <a:ext uri="{FF2B5EF4-FFF2-40B4-BE49-F238E27FC236}">
                  <a16:creationId xmlns:a16="http://schemas.microsoft.com/office/drawing/2014/main" id="{388E89C6-2956-3EAD-2A06-D69D6E82911F}"/>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026;p63">
              <a:extLst>
                <a:ext uri="{FF2B5EF4-FFF2-40B4-BE49-F238E27FC236}">
                  <a16:creationId xmlns:a16="http://schemas.microsoft.com/office/drawing/2014/main" id="{9ECBB2B5-C4F0-CC91-FE30-0C40DB2BFE78}"/>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027;p63">
              <a:extLst>
                <a:ext uri="{FF2B5EF4-FFF2-40B4-BE49-F238E27FC236}">
                  <a16:creationId xmlns:a16="http://schemas.microsoft.com/office/drawing/2014/main" id="{088BF1F9-F499-7A61-AB9B-E09EB550821A}"/>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028;p63">
              <a:extLst>
                <a:ext uri="{FF2B5EF4-FFF2-40B4-BE49-F238E27FC236}">
                  <a16:creationId xmlns:a16="http://schemas.microsoft.com/office/drawing/2014/main" id="{0287687B-6F36-69AE-F53B-C178222633D2}"/>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029;p63">
              <a:extLst>
                <a:ext uri="{FF2B5EF4-FFF2-40B4-BE49-F238E27FC236}">
                  <a16:creationId xmlns:a16="http://schemas.microsoft.com/office/drawing/2014/main" id="{518E271D-9824-7FE2-ACD4-5C4F8729EE6F}"/>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030;p63">
              <a:extLst>
                <a:ext uri="{FF2B5EF4-FFF2-40B4-BE49-F238E27FC236}">
                  <a16:creationId xmlns:a16="http://schemas.microsoft.com/office/drawing/2014/main" id="{A26E2CEA-EC4F-6D96-CE61-7746C79A89D7}"/>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031;p63">
              <a:extLst>
                <a:ext uri="{FF2B5EF4-FFF2-40B4-BE49-F238E27FC236}">
                  <a16:creationId xmlns:a16="http://schemas.microsoft.com/office/drawing/2014/main" id="{000C0667-14D1-6E5C-3734-3E7269A873C2}"/>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032;p63">
              <a:extLst>
                <a:ext uri="{FF2B5EF4-FFF2-40B4-BE49-F238E27FC236}">
                  <a16:creationId xmlns:a16="http://schemas.microsoft.com/office/drawing/2014/main" id="{3A400234-0ADF-5654-A6CA-2B14A6FC589F}"/>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033;p63">
              <a:extLst>
                <a:ext uri="{FF2B5EF4-FFF2-40B4-BE49-F238E27FC236}">
                  <a16:creationId xmlns:a16="http://schemas.microsoft.com/office/drawing/2014/main" id="{D1615873-8614-FF43-2FA8-55EA2D8FC9F8}"/>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034;p63">
              <a:extLst>
                <a:ext uri="{FF2B5EF4-FFF2-40B4-BE49-F238E27FC236}">
                  <a16:creationId xmlns:a16="http://schemas.microsoft.com/office/drawing/2014/main" id="{F8890F9D-8D33-97EB-C28E-FBF8FA6BED21}"/>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035;p63">
              <a:extLst>
                <a:ext uri="{FF2B5EF4-FFF2-40B4-BE49-F238E27FC236}">
                  <a16:creationId xmlns:a16="http://schemas.microsoft.com/office/drawing/2014/main" id="{9B6D1049-12AC-98A6-827D-9232C8C1C9E2}"/>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036;p63">
              <a:extLst>
                <a:ext uri="{FF2B5EF4-FFF2-40B4-BE49-F238E27FC236}">
                  <a16:creationId xmlns:a16="http://schemas.microsoft.com/office/drawing/2014/main" id="{EC2605B4-DCB0-7CD2-059D-AFB38D2717B9}"/>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037;p63">
              <a:extLst>
                <a:ext uri="{FF2B5EF4-FFF2-40B4-BE49-F238E27FC236}">
                  <a16:creationId xmlns:a16="http://schemas.microsoft.com/office/drawing/2014/main" id="{749229F4-217F-0336-1E40-D5FD0A2B26DB}"/>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038;p63">
              <a:extLst>
                <a:ext uri="{FF2B5EF4-FFF2-40B4-BE49-F238E27FC236}">
                  <a16:creationId xmlns:a16="http://schemas.microsoft.com/office/drawing/2014/main" id="{52C7EE38-788B-7C35-49FA-120D3A3259B1}"/>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039;p63">
              <a:extLst>
                <a:ext uri="{FF2B5EF4-FFF2-40B4-BE49-F238E27FC236}">
                  <a16:creationId xmlns:a16="http://schemas.microsoft.com/office/drawing/2014/main" id="{5D80E4BB-DAF6-0C08-593D-6C5343E5888C}"/>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040;p63">
              <a:extLst>
                <a:ext uri="{FF2B5EF4-FFF2-40B4-BE49-F238E27FC236}">
                  <a16:creationId xmlns:a16="http://schemas.microsoft.com/office/drawing/2014/main" id="{1606F84D-6DBD-D0D0-142E-E8E69804220B}"/>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041;p63">
              <a:extLst>
                <a:ext uri="{FF2B5EF4-FFF2-40B4-BE49-F238E27FC236}">
                  <a16:creationId xmlns:a16="http://schemas.microsoft.com/office/drawing/2014/main" id="{A5BDCE1F-E9B9-390D-9256-5ED18881DB3B}"/>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042;p63">
              <a:extLst>
                <a:ext uri="{FF2B5EF4-FFF2-40B4-BE49-F238E27FC236}">
                  <a16:creationId xmlns:a16="http://schemas.microsoft.com/office/drawing/2014/main" id="{49940278-ACBC-C954-E5F9-1F0E25003E15}"/>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043;p63">
              <a:extLst>
                <a:ext uri="{FF2B5EF4-FFF2-40B4-BE49-F238E27FC236}">
                  <a16:creationId xmlns:a16="http://schemas.microsoft.com/office/drawing/2014/main" id="{468C85E9-0B45-8224-F5FD-CDBB9AAB4A19}"/>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044;p63">
              <a:extLst>
                <a:ext uri="{FF2B5EF4-FFF2-40B4-BE49-F238E27FC236}">
                  <a16:creationId xmlns:a16="http://schemas.microsoft.com/office/drawing/2014/main" id="{F5153C2B-1308-39F6-FA77-1F5A604A1EB1}"/>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045;p63">
              <a:extLst>
                <a:ext uri="{FF2B5EF4-FFF2-40B4-BE49-F238E27FC236}">
                  <a16:creationId xmlns:a16="http://schemas.microsoft.com/office/drawing/2014/main" id="{311A00E4-105C-D507-498B-DDC3FA5E324D}"/>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046;p63">
              <a:extLst>
                <a:ext uri="{FF2B5EF4-FFF2-40B4-BE49-F238E27FC236}">
                  <a16:creationId xmlns:a16="http://schemas.microsoft.com/office/drawing/2014/main" id="{8593618A-8ED4-9D4F-F0C6-2278989ABE22}"/>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047;p63">
              <a:extLst>
                <a:ext uri="{FF2B5EF4-FFF2-40B4-BE49-F238E27FC236}">
                  <a16:creationId xmlns:a16="http://schemas.microsoft.com/office/drawing/2014/main" id="{2D8A2C7B-C85C-2F79-83A3-24DDBE5A15BC}"/>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048;p63">
              <a:extLst>
                <a:ext uri="{FF2B5EF4-FFF2-40B4-BE49-F238E27FC236}">
                  <a16:creationId xmlns:a16="http://schemas.microsoft.com/office/drawing/2014/main" id="{93BC2A89-54FA-A882-5505-CEE58583CB14}"/>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049;p63">
              <a:extLst>
                <a:ext uri="{FF2B5EF4-FFF2-40B4-BE49-F238E27FC236}">
                  <a16:creationId xmlns:a16="http://schemas.microsoft.com/office/drawing/2014/main" id="{801368D5-8D87-2A18-89DB-DEAEBDDEA574}"/>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050;p63">
              <a:extLst>
                <a:ext uri="{FF2B5EF4-FFF2-40B4-BE49-F238E27FC236}">
                  <a16:creationId xmlns:a16="http://schemas.microsoft.com/office/drawing/2014/main" id="{A054A660-E836-03E7-92A1-4DCB78610E33}"/>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051;p63">
              <a:extLst>
                <a:ext uri="{FF2B5EF4-FFF2-40B4-BE49-F238E27FC236}">
                  <a16:creationId xmlns:a16="http://schemas.microsoft.com/office/drawing/2014/main" id="{2400FC2B-F8E5-6C78-917E-0C39D1B64FE8}"/>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052;p63">
              <a:extLst>
                <a:ext uri="{FF2B5EF4-FFF2-40B4-BE49-F238E27FC236}">
                  <a16:creationId xmlns:a16="http://schemas.microsoft.com/office/drawing/2014/main" id="{0800BCA1-1F1D-96FD-CBC6-3002A1F45F9F}"/>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053;p63">
              <a:extLst>
                <a:ext uri="{FF2B5EF4-FFF2-40B4-BE49-F238E27FC236}">
                  <a16:creationId xmlns:a16="http://schemas.microsoft.com/office/drawing/2014/main" id="{C718879D-7221-CEF5-A9DE-1A76E9D3CDC3}"/>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054;p63">
              <a:extLst>
                <a:ext uri="{FF2B5EF4-FFF2-40B4-BE49-F238E27FC236}">
                  <a16:creationId xmlns:a16="http://schemas.microsoft.com/office/drawing/2014/main" id="{8E4CE822-A9A3-821F-041B-488757EC553F}"/>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055;p63">
              <a:extLst>
                <a:ext uri="{FF2B5EF4-FFF2-40B4-BE49-F238E27FC236}">
                  <a16:creationId xmlns:a16="http://schemas.microsoft.com/office/drawing/2014/main" id="{AC175C9D-8109-1304-8CF0-8507D09033AF}"/>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056;p63">
              <a:extLst>
                <a:ext uri="{FF2B5EF4-FFF2-40B4-BE49-F238E27FC236}">
                  <a16:creationId xmlns:a16="http://schemas.microsoft.com/office/drawing/2014/main" id="{284E849B-2F8C-36E6-9A8F-76A659BD1BD8}"/>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057;p63">
              <a:extLst>
                <a:ext uri="{FF2B5EF4-FFF2-40B4-BE49-F238E27FC236}">
                  <a16:creationId xmlns:a16="http://schemas.microsoft.com/office/drawing/2014/main" id="{62E30901-D20F-4A01-7D9B-82C0A7370644}"/>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058;p63">
              <a:extLst>
                <a:ext uri="{FF2B5EF4-FFF2-40B4-BE49-F238E27FC236}">
                  <a16:creationId xmlns:a16="http://schemas.microsoft.com/office/drawing/2014/main" id="{F8E0E3C1-3A4D-E616-919A-8FB302683A65}"/>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059;p63">
              <a:extLst>
                <a:ext uri="{FF2B5EF4-FFF2-40B4-BE49-F238E27FC236}">
                  <a16:creationId xmlns:a16="http://schemas.microsoft.com/office/drawing/2014/main" id="{299B7A89-B8C5-2F43-345B-737D794F6683}"/>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060;p63">
              <a:extLst>
                <a:ext uri="{FF2B5EF4-FFF2-40B4-BE49-F238E27FC236}">
                  <a16:creationId xmlns:a16="http://schemas.microsoft.com/office/drawing/2014/main" id="{DC89198C-79ED-6B8F-9E66-C5BE40E6471D}"/>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061;p63">
              <a:extLst>
                <a:ext uri="{FF2B5EF4-FFF2-40B4-BE49-F238E27FC236}">
                  <a16:creationId xmlns:a16="http://schemas.microsoft.com/office/drawing/2014/main" id="{EDE6CBFB-6411-4541-0C99-80DCF9423172}"/>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062;p63">
              <a:extLst>
                <a:ext uri="{FF2B5EF4-FFF2-40B4-BE49-F238E27FC236}">
                  <a16:creationId xmlns:a16="http://schemas.microsoft.com/office/drawing/2014/main" id="{15599917-3CF2-5DA1-AB64-F2E197BADC90}"/>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063;p63">
              <a:extLst>
                <a:ext uri="{FF2B5EF4-FFF2-40B4-BE49-F238E27FC236}">
                  <a16:creationId xmlns:a16="http://schemas.microsoft.com/office/drawing/2014/main" id="{1EA937D5-4155-92C7-7D17-242F319D9935}"/>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738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07544" y="13285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Decentralized Elections - Our Team</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0;p29">
            <a:extLst>
              <a:ext uri="{FF2B5EF4-FFF2-40B4-BE49-F238E27FC236}">
                <a16:creationId xmlns:a16="http://schemas.microsoft.com/office/drawing/2014/main" id="{DA73A1E7-637C-B93B-64BE-75125F2CAEFD}"/>
              </a:ext>
            </a:extLst>
          </p:cNvPr>
          <p:cNvSpPr txBox="1">
            <a:spLocks/>
          </p:cNvSpPr>
          <p:nvPr/>
        </p:nvSpPr>
        <p:spPr>
          <a:xfrm>
            <a:off x="179567" y="942079"/>
            <a:ext cx="4094836" cy="21116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285750" indent="-285750"/>
            <a:r>
              <a:rPr lang="en-US" dirty="0"/>
              <a:t>Alex Gordon </a:t>
            </a:r>
          </a:p>
          <a:p>
            <a:pPr marL="285750" indent="-285750"/>
            <a:r>
              <a:rPr lang="en-US" dirty="0" err="1"/>
              <a:t>Sagie</a:t>
            </a:r>
            <a:r>
              <a:rPr lang="en-US" dirty="0"/>
              <a:t> </a:t>
            </a:r>
            <a:r>
              <a:rPr lang="en-US" dirty="0" err="1"/>
              <a:t>Fanish</a:t>
            </a:r>
            <a:endParaRPr lang="en-US" dirty="0"/>
          </a:p>
          <a:p>
            <a:pPr marL="285750" indent="-285750"/>
            <a:endParaRPr lang="en-US" dirty="0"/>
          </a:p>
          <a:p>
            <a:pPr marL="285750" indent="-285750"/>
            <a:r>
              <a:rPr lang="en-US" b="1" dirty="0" err="1"/>
              <a:t>Github</a:t>
            </a:r>
            <a:r>
              <a:rPr lang="en-US" b="1" dirty="0"/>
              <a:t>: </a:t>
            </a:r>
            <a:r>
              <a:rPr lang="en-US" dirty="0">
                <a:hlinkClick r:id="rId3"/>
              </a:rPr>
              <a:t>https://github.com/alexgordontlv/web3-election</a:t>
            </a:r>
            <a:endParaRPr lang="en-US" dirty="0"/>
          </a:p>
          <a:p>
            <a:pPr marL="285750" indent="-285750"/>
            <a:endParaRPr lang="en-US" dirty="0"/>
          </a:p>
          <a:p>
            <a:pPr marL="285750" indent="-285750"/>
            <a:r>
              <a:rPr lang="en-US" dirty="0"/>
              <a:t>Video demonstration of the project: </a:t>
            </a:r>
            <a:r>
              <a:rPr lang="en-US" dirty="0">
                <a:hlinkClick r:id="rId4"/>
              </a:rPr>
              <a:t>Project Demo Link</a:t>
            </a:r>
            <a:endParaRPr lang="en-US" dirty="0"/>
          </a:p>
          <a:p>
            <a:pPr marL="0" indent="0">
              <a:buNone/>
            </a:pPr>
            <a:endParaRPr lang="en-US" dirty="0"/>
          </a:p>
        </p:txBody>
      </p:sp>
      <p:grpSp>
        <p:nvGrpSpPr>
          <p:cNvPr id="192" name="Google Shape;2333;p54">
            <a:extLst>
              <a:ext uri="{FF2B5EF4-FFF2-40B4-BE49-F238E27FC236}">
                <a16:creationId xmlns:a16="http://schemas.microsoft.com/office/drawing/2014/main" id="{76A84484-7D1E-6DC2-1C78-FDCF9AE34233}"/>
              </a:ext>
            </a:extLst>
          </p:cNvPr>
          <p:cNvGrpSpPr/>
          <p:nvPr/>
        </p:nvGrpSpPr>
        <p:grpSpPr>
          <a:xfrm>
            <a:off x="4960055" y="865072"/>
            <a:ext cx="4004378" cy="3608760"/>
            <a:chOff x="910725" y="305150"/>
            <a:chExt cx="5738575" cy="5171625"/>
          </a:xfrm>
        </p:grpSpPr>
        <p:sp>
          <p:nvSpPr>
            <p:cNvPr id="193" name="Google Shape;2334;p54">
              <a:extLst>
                <a:ext uri="{FF2B5EF4-FFF2-40B4-BE49-F238E27FC236}">
                  <a16:creationId xmlns:a16="http://schemas.microsoft.com/office/drawing/2014/main" id="{EF0C6048-832D-80F6-6B11-89C04B19A338}"/>
                </a:ext>
              </a:extLst>
            </p:cNvPr>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35;p54">
              <a:extLst>
                <a:ext uri="{FF2B5EF4-FFF2-40B4-BE49-F238E27FC236}">
                  <a16:creationId xmlns:a16="http://schemas.microsoft.com/office/drawing/2014/main" id="{E11B32ED-2497-893C-88D2-F90747CF4742}"/>
                </a:ext>
              </a:extLst>
            </p:cNvPr>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36;p54">
              <a:extLst>
                <a:ext uri="{FF2B5EF4-FFF2-40B4-BE49-F238E27FC236}">
                  <a16:creationId xmlns:a16="http://schemas.microsoft.com/office/drawing/2014/main" id="{AD62A24C-B683-3426-C42F-7B1FEE5AB86D}"/>
                </a:ext>
              </a:extLst>
            </p:cNvPr>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37;p54">
              <a:extLst>
                <a:ext uri="{FF2B5EF4-FFF2-40B4-BE49-F238E27FC236}">
                  <a16:creationId xmlns:a16="http://schemas.microsoft.com/office/drawing/2014/main" id="{1E83E5E7-C9AF-591A-5CDF-5C60F931BE67}"/>
                </a:ext>
              </a:extLst>
            </p:cNvPr>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38;p54">
              <a:extLst>
                <a:ext uri="{FF2B5EF4-FFF2-40B4-BE49-F238E27FC236}">
                  <a16:creationId xmlns:a16="http://schemas.microsoft.com/office/drawing/2014/main" id="{052B0846-949C-308D-3D62-C7343035EBB3}"/>
                </a:ext>
              </a:extLst>
            </p:cNvPr>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39;p54">
              <a:extLst>
                <a:ext uri="{FF2B5EF4-FFF2-40B4-BE49-F238E27FC236}">
                  <a16:creationId xmlns:a16="http://schemas.microsoft.com/office/drawing/2014/main" id="{0FDDAD41-CADF-644D-DD08-ED6A11989684}"/>
                </a:ext>
              </a:extLst>
            </p:cNvPr>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40;p54">
              <a:extLst>
                <a:ext uri="{FF2B5EF4-FFF2-40B4-BE49-F238E27FC236}">
                  <a16:creationId xmlns:a16="http://schemas.microsoft.com/office/drawing/2014/main" id="{352AEB17-55B1-CDE5-9FC1-E9314E696952}"/>
                </a:ext>
              </a:extLst>
            </p:cNvPr>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41;p54">
              <a:extLst>
                <a:ext uri="{FF2B5EF4-FFF2-40B4-BE49-F238E27FC236}">
                  <a16:creationId xmlns:a16="http://schemas.microsoft.com/office/drawing/2014/main" id="{0970345C-647B-BADA-13AE-20764392A308}"/>
                </a:ext>
              </a:extLst>
            </p:cNvPr>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42;p54">
              <a:extLst>
                <a:ext uri="{FF2B5EF4-FFF2-40B4-BE49-F238E27FC236}">
                  <a16:creationId xmlns:a16="http://schemas.microsoft.com/office/drawing/2014/main" id="{8C1D6526-42BC-3494-CA0A-2E34378AAC58}"/>
                </a:ext>
              </a:extLst>
            </p:cNvPr>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43;p54">
              <a:extLst>
                <a:ext uri="{FF2B5EF4-FFF2-40B4-BE49-F238E27FC236}">
                  <a16:creationId xmlns:a16="http://schemas.microsoft.com/office/drawing/2014/main" id="{8BB1CDE8-A7E2-D064-F4A9-961301E6B52C}"/>
                </a:ext>
              </a:extLst>
            </p:cNvPr>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344;p54">
              <a:extLst>
                <a:ext uri="{FF2B5EF4-FFF2-40B4-BE49-F238E27FC236}">
                  <a16:creationId xmlns:a16="http://schemas.microsoft.com/office/drawing/2014/main" id="{F5809420-8B24-0AF2-147C-4894E698C4D1}"/>
                </a:ext>
              </a:extLst>
            </p:cNvPr>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345;p54">
              <a:extLst>
                <a:ext uri="{FF2B5EF4-FFF2-40B4-BE49-F238E27FC236}">
                  <a16:creationId xmlns:a16="http://schemas.microsoft.com/office/drawing/2014/main" id="{15DA95DE-7656-D616-59F2-0883CC19B78E}"/>
                </a:ext>
              </a:extLst>
            </p:cNvPr>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346;p54">
              <a:extLst>
                <a:ext uri="{FF2B5EF4-FFF2-40B4-BE49-F238E27FC236}">
                  <a16:creationId xmlns:a16="http://schemas.microsoft.com/office/drawing/2014/main" id="{C6FA2E14-3F84-B4E1-D6E9-EF7A29099C09}"/>
                </a:ext>
              </a:extLst>
            </p:cNvPr>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347;p54">
              <a:extLst>
                <a:ext uri="{FF2B5EF4-FFF2-40B4-BE49-F238E27FC236}">
                  <a16:creationId xmlns:a16="http://schemas.microsoft.com/office/drawing/2014/main" id="{E9E8A4F3-A358-4065-42AB-1221B09038BC}"/>
                </a:ext>
              </a:extLst>
            </p:cNvPr>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348;p54">
              <a:extLst>
                <a:ext uri="{FF2B5EF4-FFF2-40B4-BE49-F238E27FC236}">
                  <a16:creationId xmlns:a16="http://schemas.microsoft.com/office/drawing/2014/main" id="{163EB0C5-BE09-1ED3-E6B6-7B20410ACC63}"/>
                </a:ext>
              </a:extLst>
            </p:cNvPr>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349;p54">
              <a:extLst>
                <a:ext uri="{FF2B5EF4-FFF2-40B4-BE49-F238E27FC236}">
                  <a16:creationId xmlns:a16="http://schemas.microsoft.com/office/drawing/2014/main" id="{9950819F-6381-1A63-2CD6-6DA29DCFF6FD}"/>
                </a:ext>
              </a:extLst>
            </p:cNvPr>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350;p54">
              <a:extLst>
                <a:ext uri="{FF2B5EF4-FFF2-40B4-BE49-F238E27FC236}">
                  <a16:creationId xmlns:a16="http://schemas.microsoft.com/office/drawing/2014/main" id="{5FE584E2-15AC-088D-9EFD-137BC47BFE2F}"/>
                </a:ext>
              </a:extLst>
            </p:cNvPr>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351;p54">
              <a:extLst>
                <a:ext uri="{FF2B5EF4-FFF2-40B4-BE49-F238E27FC236}">
                  <a16:creationId xmlns:a16="http://schemas.microsoft.com/office/drawing/2014/main" id="{98CC89FE-FB64-3A65-1AB3-51579BC40B09}"/>
                </a:ext>
              </a:extLst>
            </p:cNvPr>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352;p54">
              <a:extLst>
                <a:ext uri="{FF2B5EF4-FFF2-40B4-BE49-F238E27FC236}">
                  <a16:creationId xmlns:a16="http://schemas.microsoft.com/office/drawing/2014/main" id="{CB2AFE68-1898-49D8-9205-96F7EE442F22}"/>
                </a:ext>
              </a:extLst>
            </p:cNvPr>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353;p54">
              <a:extLst>
                <a:ext uri="{FF2B5EF4-FFF2-40B4-BE49-F238E27FC236}">
                  <a16:creationId xmlns:a16="http://schemas.microsoft.com/office/drawing/2014/main" id="{40DBE87E-3740-20F4-2B8D-FA8BE4400354}"/>
                </a:ext>
              </a:extLst>
            </p:cNvPr>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354;p54">
              <a:extLst>
                <a:ext uri="{FF2B5EF4-FFF2-40B4-BE49-F238E27FC236}">
                  <a16:creationId xmlns:a16="http://schemas.microsoft.com/office/drawing/2014/main" id="{B638D005-1747-6E6E-5F93-85D3092E9DC4}"/>
                </a:ext>
              </a:extLst>
            </p:cNvPr>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355;p54">
              <a:extLst>
                <a:ext uri="{FF2B5EF4-FFF2-40B4-BE49-F238E27FC236}">
                  <a16:creationId xmlns:a16="http://schemas.microsoft.com/office/drawing/2014/main" id="{3F2D37F3-EFCA-42D5-5848-D24B31205865}"/>
                </a:ext>
              </a:extLst>
            </p:cNvPr>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356;p54">
              <a:extLst>
                <a:ext uri="{FF2B5EF4-FFF2-40B4-BE49-F238E27FC236}">
                  <a16:creationId xmlns:a16="http://schemas.microsoft.com/office/drawing/2014/main" id="{2415ABFC-E248-171B-7C45-724024E182FC}"/>
                </a:ext>
              </a:extLst>
            </p:cNvPr>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357;p54">
              <a:extLst>
                <a:ext uri="{FF2B5EF4-FFF2-40B4-BE49-F238E27FC236}">
                  <a16:creationId xmlns:a16="http://schemas.microsoft.com/office/drawing/2014/main" id="{AE21D511-AFE2-AFD3-4169-831217ED2EBA}"/>
                </a:ext>
              </a:extLst>
            </p:cNvPr>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358;p54">
              <a:extLst>
                <a:ext uri="{FF2B5EF4-FFF2-40B4-BE49-F238E27FC236}">
                  <a16:creationId xmlns:a16="http://schemas.microsoft.com/office/drawing/2014/main" id="{B52E3E56-D43A-8DC7-8549-6D1C358F6B27}"/>
                </a:ext>
              </a:extLst>
            </p:cNvPr>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359;p54">
              <a:extLst>
                <a:ext uri="{FF2B5EF4-FFF2-40B4-BE49-F238E27FC236}">
                  <a16:creationId xmlns:a16="http://schemas.microsoft.com/office/drawing/2014/main" id="{2F422BB0-3E74-E883-BBA1-24EFF1F726A6}"/>
                </a:ext>
              </a:extLst>
            </p:cNvPr>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360;p54">
              <a:extLst>
                <a:ext uri="{FF2B5EF4-FFF2-40B4-BE49-F238E27FC236}">
                  <a16:creationId xmlns:a16="http://schemas.microsoft.com/office/drawing/2014/main" id="{05943483-A980-8316-ED27-76070A1B6C30}"/>
                </a:ext>
              </a:extLst>
            </p:cNvPr>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361;p54">
              <a:extLst>
                <a:ext uri="{FF2B5EF4-FFF2-40B4-BE49-F238E27FC236}">
                  <a16:creationId xmlns:a16="http://schemas.microsoft.com/office/drawing/2014/main" id="{221E08B8-8391-89CC-43E0-0F398BF06365}"/>
                </a:ext>
              </a:extLst>
            </p:cNvPr>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362;p54">
              <a:extLst>
                <a:ext uri="{FF2B5EF4-FFF2-40B4-BE49-F238E27FC236}">
                  <a16:creationId xmlns:a16="http://schemas.microsoft.com/office/drawing/2014/main" id="{5F3CFCD4-88D5-CF37-7788-FE633F24A8BA}"/>
                </a:ext>
              </a:extLst>
            </p:cNvPr>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363;p54">
              <a:extLst>
                <a:ext uri="{FF2B5EF4-FFF2-40B4-BE49-F238E27FC236}">
                  <a16:creationId xmlns:a16="http://schemas.microsoft.com/office/drawing/2014/main" id="{F55C8DAE-60E7-D0D8-A2DA-43F7F7439093}"/>
                </a:ext>
              </a:extLst>
            </p:cNvPr>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364;p54">
              <a:extLst>
                <a:ext uri="{FF2B5EF4-FFF2-40B4-BE49-F238E27FC236}">
                  <a16:creationId xmlns:a16="http://schemas.microsoft.com/office/drawing/2014/main" id="{FEA1C026-B5E2-1E6E-0A64-2CF546C41D17}"/>
                </a:ext>
              </a:extLst>
            </p:cNvPr>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365;p54">
              <a:extLst>
                <a:ext uri="{FF2B5EF4-FFF2-40B4-BE49-F238E27FC236}">
                  <a16:creationId xmlns:a16="http://schemas.microsoft.com/office/drawing/2014/main" id="{2270B31F-E64F-EA01-7FCD-35321990C19C}"/>
                </a:ext>
              </a:extLst>
            </p:cNvPr>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366;p54">
              <a:extLst>
                <a:ext uri="{FF2B5EF4-FFF2-40B4-BE49-F238E27FC236}">
                  <a16:creationId xmlns:a16="http://schemas.microsoft.com/office/drawing/2014/main" id="{B7193FA4-A5A7-7F5A-CD72-DC603B9E2FC1}"/>
                </a:ext>
              </a:extLst>
            </p:cNvPr>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367;p54">
              <a:extLst>
                <a:ext uri="{FF2B5EF4-FFF2-40B4-BE49-F238E27FC236}">
                  <a16:creationId xmlns:a16="http://schemas.microsoft.com/office/drawing/2014/main" id="{5308678B-4FB4-DEF6-1C2F-715C02AB9628}"/>
                </a:ext>
              </a:extLst>
            </p:cNvPr>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368;p54">
              <a:extLst>
                <a:ext uri="{FF2B5EF4-FFF2-40B4-BE49-F238E27FC236}">
                  <a16:creationId xmlns:a16="http://schemas.microsoft.com/office/drawing/2014/main" id="{0CA3173C-1C9E-EA71-3F13-BF926478FE8B}"/>
                </a:ext>
              </a:extLst>
            </p:cNvPr>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369;p54">
              <a:extLst>
                <a:ext uri="{FF2B5EF4-FFF2-40B4-BE49-F238E27FC236}">
                  <a16:creationId xmlns:a16="http://schemas.microsoft.com/office/drawing/2014/main" id="{698C6A72-8C69-14AF-8008-C5E071825F2F}"/>
                </a:ext>
              </a:extLst>
            </p:cNvPr>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370;p54">
              <a:extLst>
                <a:ext uri="{FF2B5EF4-FFF2-40B4-BE49-F238E27FC236}">
                  <a16:creationId xmlns:a16="http://schemas.microsoft.com/office/drawing/2014/main" id="{1300E439-60D7-898E-EFC0-F72D3044B3B3}"/>
                </a:ext>
              </a:extLst>
            </p:cNvPr>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71;p54">
              <a:extLst>
                <a:ext uri="{FF2B5EF4-FFF2-40B4-BE49-F238E27FC236}">
                  <a16:creationId xmlns:a16="http://schemas.microsoft.com/office/drawing/2014/main" id="{3CE4F45E-35F6-DB7D-E13F-2A4E5205E236}"/>
                </a:ext>
              </a:extLst>
            </p:cNvPr>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72;p54">
              <a:extLst>
                <a:ext uri="{FF2B5EF4-FFF2-40B4-BE49-F238E27FC236}">
                  <a16:creationId xmlns:a16="http://schemas.microsoft.com/office/drawing/2014/main" id="{52CC56E8-2325-25DF-2B48-A43025E6E8BB}"/>
                </a:ext>
              </a:extLst>
            </p:cNvPr>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73;p54">
              <a:extLst>
                <a:ext uri="{FF2B5EF4-FFF2-40B4-BE49-F238E27FC236}">
                  <a16:creationId xmlns:a16="http://schemas.microsoft.com/office/drawing/2014/main" id="{A9C6EA41-3D4D-1CD9-2C12-5EC49E295F81}"/>
                </a:ext>
              </a:extLst>
            </p:cNvPr>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74;p54">
              <a:extLst>
                <a:ext uri="{FF2B5EF4-FFF2-40B4-BE49-F238E27FC236}">
                  <a16:creationId xmlns:a16="http://schemas.microsoft.com/office/drawing/2014/main" id="{42D5BB2A-1F33-3764-071E-A535C0A9B07F}"/>
                </a:ext>
              </a:extLst>
            </p:cNvPr>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75;p54">
              <a:extLst>
                <a:ext uri="{FF2B5EF4-FFF2-40B4-BE49-F238E27FC236}">
                  <a16:creationId xmlns:a16="http://schemas.microsoft.com/office/drawing/2014/main" id="{873960F7-9FB6-83BA-FC6B-51569615D9B4}"/>
                </a:ext>
              </a:extLst>
            </p:cNvPr>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76;p54">
              <a:extLst>
                <a:ext uri="{FF2B5EF4-FFF2-40B4-BE49-F238E27FC236}">
                  <a16:creationId xmlns:a16="http://schemas.microsoft.com/office/drawing/2014/main" id="{4533112F-904D-7437-84D6-6373BE2B0F70}"/>
                </a:ext>
              </a:extLst>
            </p:cNvPr>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77;p54">
              <a:extLst>
                <a:ext uri="{FF2B5EF4-FFF2-40B4-BE49-F238E27FC236}">
                  <a16:creationId xmlns:a16="http://schemas.microsoft.com/office/drawing/2014/main" id="{0B4373CE-0FE8-3080-84EA-BC0EDC22CEB5}"/>
                </a:ext>
              </a:extLst>
            </p:cNvPr>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8;p54">
              <a:extLst>
                <a:ext uri="{FF2B5EF4-FFF2-40B4-BE49-F238E27FC236}">
                  <a16:creationId xmlns:a16="http://schemas.microsoft.com/office/drawing/2014/main" id="{F5EE7E61-A566-724B-B3F9-5505F9B710C5}"/>
                </a:ext>
              </a:extLst>
            </p:cNvPr>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79;p54">
              <a:extLst>
                <a:ext uri="{FF2B5EF4-FFF2-40B4-BE49-F238E27FC236}">
                  <a16:creationId xmlns:a16="http://schemas.microsoft.com/office/drawing/2014/main" id="{63845A4D-D8A6-A0FB-B5D1-F155440D7BD5}"/>
                </a:ext>
              </a:extLst>
            </p:cNvPr>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80;p54">
              <a:extLst>
                <a:ext uri="{FF2B5EF4-FFF2-40B4-BE49-F238E27FC236}">
                  <a16:creationId xmlns:a16="http://schemas.microsoft.com/office/drawing/2014/main" id="{1F16EE89-9864-53C4-AE8E-4E98F2CC9863}"/>
                </a:ext>
              </a:extLst>
            </p:cNvPr>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381;p54">
              <a:extLst>
                <a:ext uri="{FF2B5EF4-FFF2-40B4-BE49-F238E27FC236}">
                  <a16:creationId xmlns:a16="http://schemas.microsoft.com/office/drawing/2014/main" id="{601CFF70-AC06-24EE-F5B5-D652AE7DEEAE}"/>
                </a:ext>
              </a:extLst>
            </p:cNvPr>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382;p54">
              <a:extLst>
                <a:ext uri="{FF2B5EF4-FFF2-40B4-BE49-F238E27FC236}">
                  <a16:creationId xmlns:a16="http://schemas.microsoft.com/office/drawing/2014/main" id="{D39A6824-9986-7EAA-0FAA-64116924A3E1}"/>
                </a:ext>
              </a:extLst>
            </p:cNvPr>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383;p54">
              <a:extLst>
                <a:ext uri="{FF2B5EF4-FFF2-40B4-BE49-F238E27FC236}">
                  <a16:creationId xmlns:a16="http://schemas.microsoft.com/office/drawing/2014/main" id="{45C2CA7E-3551-A6E2-C7C1-4BFF2BFF6279}"/>
                </a:ext>
              </a:extLst>
            </p:cNvPr>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384;p54">
              <a:extLst>
                <a:ext uri="{FF2B5EF4-FFF2-40B4-BE49-F238E27FC236}">
                  <a16:creationId xmlns:a16="http://schemas.microsoft.com/office/drawing/2014/main" id="{91BF16C8-FE50-F840-4354-65FFA729FA9B}"/>
                </a:ext>
              </a:extLst>
            </p:cNvPr>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385;p54">
              <a:extLst>
                <a:ext uri="{FF2B5EF4-FFF2-40B4-BE49-F238E27FC236}">
                  <a16:creationId xmlns:a16="http://schemas.microsoft.com/office/drawing/2014/main" id="{03D9F500-209D-6F58-BE7D-13ED30159445}"/>
                </a:ext>
              </a:extLst>
            </p:cNvPr>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386;p54">
              <a:extLst>
                <a:ext uri="{FF2B5EF4-FFF2-40B4-BE49-F238E27FC236}">
                  <a16:creationId xmlns:a16="http://schemas.microsoft.com/office/drawing/2014/main" id="{622645B7-6210-1C78-99F2-FCF7124F55C8}"/>
                </a:ext>
              </a:extLst>
            </p:cNvPr>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387;p54">
              <a:extLst>
                <a:ext uri="{FF2B5EF4-FFF2-40B4-BE49-F238E27FC236}">
                  <a16:creationId xmlns:a16="http://schemas.microsoft.com/office/drawing/2014/main" id="{89E8F7CE-921D-9BDA-E2B7-11F8FA72BE5E}"/>
                </a:ext>
              </a:extLst>
            </p:cNvPr>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388;p54">
              <a:extLst>
                <a:ext uri="{FF2B5EF4-FFF2-40B4-BE49-F238E27FC236}">
                  <a16:creationId xmlns:a16="http://schemas.microsoft.com/office/drawing/2014/main" id="{B1D3D4E7-B979-71AF-9354-42C1FFDCEDD5}"/>
                </a:ext>
              </a:extLst>
            </p:cNvPr>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389;p54">
              <a:extLst>
                <a:ext uri="{FF2B5EF4-FFF2-40B4-BE49-F238E27FC236}">
                  <a16:creationId xmlns:a16="http://schemas.microsoft.com/office/drawing/2014/main" id="{103C3EFA-EB31-F5E6-0FE7-04CA7FF57028}"/>
                </a:ext>
              </a:extLst>
            </p:cNvPr>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390;p54">
              <a:extLst>
                <a:ext uri="{FF2B5EF4-FFF2-40B4-BE49-F238E27FC236}">
                  <a16:creationId xmlns:a16="http://schemas.microsoft.com/office/drawing/2014/main" id="{07325F93-87D8-5672-2486-C098E8B2FDEE}"/>
                </a:ext>
              </a:extLst>
            </p:cNvPr>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391;p54">
              <a:extLst>
                <a:ext uri="{FF2B5EF4-FFF2-40B4-BE49-F238E27FC236}">
                  <a16:creationId xmlns:a16="http://schemas.microsoft.com/office/drawing/2014/main" id="{222D0FF0-F0C9-E682-C9E9-8B969B7292E9}"/>
                </a:ext>
              </a:extLst>
            </p:cNvPr>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392;p54">
              <a:extLst>
                <a:ext uri="{FF2B5EF4-FFF2-40B4-BE49-F238E27FC236}">
                  <a16:creationId xmlns:a16="http://schemas.microsoft.com/office/drawing/2014/main" id="{5D83C649-A111-9E31-A734-A4CB308A20F9}"/>
                </a:ext>
              </a:extLst>
            </p:cNvPr>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393;p54">
              <a:extLst>
                <a:ext uri="{FF2B5EF4-FFF2-40B4-BE49-F238E27FC236}">
                  <a16:creationId xmlns:a16="http://schemas.microsoft.com/office/drawing/2014/main" id="{A9421779-90C2-5987-3039-6AE4B60E2645}"/>
                </a:ext>
              </a:extLst>
            </p:cNvPr>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394;p54">
              <a:extLst>
                <a:ext uri="{FF2B5EF4-FFF2-40B4-BE49-F238E27FC236}">
                  <a16:creationId xmlns:a16="http://schemas.microsoft.com/office/drawing/2014/main" id="{62C05331-35E8-640F-617C-233E879E05E0}"/>
                </a:ext>
              </a:extLst>
            </p:cNvPr>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395;p54">
              <a:extLst>
                <a:ext uri="{FF2B5EF4-FFF2-40B4-BE49-F238E27FC236}">
                  <a16:creationId xmlns:a16="http://schemas.microsoft.com/office/drawing/2014/main" id="{46B3A828-EC04-A2E5-99D1-E80116BCBFBB}"/>
                </a:ext>
              </a:extLst>
            </p:cNvPr>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396;p54">
              <a:extLst>
                <a:ext uri="{FF2B5EF4-FFF2-40B4-BE49-F238E27FC236}">
                  <a16:creationId xmlns:a16="http://schemas.microsoft.com/office/drawing/2014/main" id="{290E2AC8-CB43-FF2A-5B90-A07FAFC60CD9}"/>
                </a:ext>
              </a:extLst>
            </p:cNvPr>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397;p54">
              <a:extLst>
                <a:ext uri="{FF2B5EF4-FFF2-40B4-BE49-F238E27FC236}">
                  <a16:creationId xmlns:a16="http://schemas.microsoft.com/office/drawing/2014/main" id="{5D59A61A-77BC-872F-DF83-566571514304}"/>
                </a:ext>
              </a:extLst>
            </p:cNvPr>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398;p54">
              <a:extLst>
                <a:ext uri="{FF2B5EF4-FFF2-40B4-BE49-F238E27FC236}">
                  <a16:creationId xmlns:a16="http://schemas.microsoft.com/office/drawing/2014/main" id="{A4B72321-12CB-943D-2851-44C37998EE7C}"/>
                </a:ext>
              </a:extLst>
            </p:cNvPr>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399;p54">
              <a:extLst>
                <a:ext uri="{FF2B5EF4-FFF2-40B4-BE49-F238E27FC236}">
                  <a16:creationId xmlns:a16="http://schemas.microsoft.com/office/drawing/2014/main" id="{82EB8DF7-3EEC-1731-29F5-9046A1D3CA29}"/>
                </a:ext>
              </a:extLst>
            </p:cNvPr>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400;p54">
              <a:extLst>
                <a:ext uri="{FF2B5EF4-FFF2-40B4-BE49-F238E27FC236}">
                  <a16:creationId xmlns:a16="http://schemas.microsoft.com/office/drawing/2014/main" id="{40B6BBD7-54C3-504D-B0A5-7C081062BE86}"/>
                </a:ext>
              </a:extLst>
            </p:cNvPr>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401;p54">
              <a:extLst>
                <a:ext uri="{FF2B5EF4-FFF2-40B4-BE49-F238E27FC236}">
                  <a16:creationId xmlns:a16="http://schemas.microsoft.com/office/drawing/2014/main" id="{21F04B6C-D70F-3519-CAB8-955385E7F2F9}"/>
                </a:ext>
              </a:extLst>
            </p:cNvPr>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402;p54">
              <a:extLst>
                <a:ext uri="{FF2B5EF4-FFF2-40B4-BE49-F238E27FC236}">
                  <a16:creationId xmlns:a16="http://schemas.microsoft.com/office/drawing/2014/main" id="{886F8B12-DCFA-92C5-DCDD-9F3ECB566D76}"/>
                </a:ext>
              </a:extLst>
            </p:cNvPr>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403;p54">
              <a:extLst>
                <a:ext uri="{FF2B5EF4-FFF2-40B4-BE49-F238E27FC236}">
                  <a16:creationId xmlns:a16="http://schemas.microsoft.com/office/drawing/2014/main" id="{F98AA699-0BB8-A2F8-A391-BA16848C3F0F}"/>
                </a:ext>
              </a:extLst>
            </p:cNvPr>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404;p54">
              <a:extLst>
                <a:ext uri="{FF2B5EF4-FFF2-40B4-BE49-F238E27FC236}">
                  <a16:creationId xmlns:a16="http://schemas.microsoft.com/office/drawing/2014/main" id="{96718660-1A64-5C74-15E1-616F04C978EE}"/>
                </a:ext>
              </a:extLst>
            </p:cNvPr>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405;p54">
              <a:extLst>
                <a:ext uri="{FF2B5EF4-FFF2-40B4-BE49-F238E27FC236}">
                  <a16:creationId xmlns:a16="http://schemas.microsoft.com/office/drawing/2014/main" id="{23BFEA5C-A23D-8A4C-4F13-7F929A8E1D12}"/>
                </a:ext>
              </a:extLst>
            </p:cNvPr>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406;p54">
              <a:extLst>
                <a:ext uri="{FF2B5EF4-FFF2-40B4-BE49-F238E27FC236}">
                  <a16:creationId xmlns:a16="http://schemas.microsoft.com/office/drawing/2014/main" id="{075D5F8C-5D9A-CE54-8FF7-10BD58E6F9B4}"/>
                </a:ext>
              </a:extLst>
            </p:cNvPr>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407;p54">
              <a:extLst>
                <a:ext uri="{FF2B5EF4-FFF2-40B4-BE49-F238E27FC236}">
                  <a16:creationId xmlns:a16="http://schemas.microsoft.com/office/drawing/2014/main" id="{6D3034D9-14DD-798C-FB18-81D547B189AA}"/>
                </a:ext>
              </a:extLst>
            </p:cNvPr>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408;p54">
              <a:extLst>
                <a:ext uri="{FF2B5EF4-FFF2-40B4-BE49-F238E27FC236}">
                  <a16:creationId xmlns:a16="http://schemas.microsoft.com/office/drawing/2014/main" id="{E16E8D96-A06A-E0B6-55E7-4047BAF95EA5}"/>
                </a:ext>
              </a:extLst>
            </p:cNvPr>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409;p54">
              <a:extLst>
                <a:ext uri="{FF2B5EF4-FFF2-40B4-BE49-F238E27FC236}">
                  <a16:creationId xmlns:a16="http://schemas.microsoft.com/office/drawing/2014/main" id="{055A8C59-5DE3-D0CB-7D27-17568A81FDBF}"/>
                </a:ext>
              </a:extLst>
            </p:cNvPr>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410;p54">
              <a:extLst>
                <a:ext uri="{FF2B5EF4-FFF2-40B4-BE49-F238E27FC236}">
                  <a16:creationId xmlns:a16="http://schemas.microsoft.com/office/drawing/2014/main" id="{BBF618C5-668E-03E8-B769-F82BFAF72587}"/>
                </a:ext>
              </a:extLst>
            </p:cNvPr>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411;p54">
              <a:extLst>
                <a:ext uri="{FF2B5EF4-FFF2-40B4-BE49-F238E27FC236}">
                  <a16:creationId xmlns:a16="http://schemas.microsoft.com/office/drawing/2014/main" id="{2A2C76D0-FE04-7A60-B0A0-7A6231FAAFC8}"/>
                </a:ext>
              </a:extLst>
            </p:cNvPr>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412;p54">
              <a:extLst>
                <a:ext uri="{FF2B5EF4-FFF2-40B4-BE49-F238E27FC236}">
                  <a16:creationId xmlns:a16="http://schemas.microsoft.com/office/drawing/2014/main" id="{B3A21628-F268-A0B3-D77F-FAE2B8096877}"/>
                </a:ext>
              </a:extLst>
            </p:cNvPr>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413;p54">
              <a:extLst>
                <a:ext uri="{FF2B5EF4-FFF2-40B4-BE49-F238E27FC236}">
                  <a16:creationId xmlns:a16="http://schemas.microsoft.com/office/drawing/2014/main" id="{3094EE5F-430F-A243-5118-58712208BDB2}"/>
                </a:ext>
              </a:extLst>
            </p:cNvPr>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414;p54">
              <a:extLst>
                <a:ext uri="{FF2B5EF4-FFF2-40B4-BE49-F238E27FC236}">
                  <a16:creationId xmlns:a16="http://schemas.microsoft.com/office/drawing/2014/main" id="{F7F71999-81C5-51D4-6CEE-FE0C17B619D2}"/>
                </a:ext>
              </a:extLst>
            </p:cNvPr>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415;p54">
              <a:extLst>
                <a:ext uri="{FF2B5EF4-FFF2-40B4-BE49-F238E27FC236}">
                  <a16:creationId xmlns:a16="http://schemas.microsoft.com/office/drawing/2014/main" id="{4710C05E-2695-015B-9197-DA3DD5904EC4}"/>
                </a:ext>
              </a:extLst>
            </p:cNvPr>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416;p54">
              <a:extLst>
                <a:ext uri="{FF2B5EF4-FFF2-40B4-BE49-F238E27FC236}">
                  <a16:creationId xmlns:a16="http://schemas.microsoft.com/office/drawing/2014/main" id="{8A55F23A-077C-6847-983E-51628D5CF128}"/>
                </a:ext>
              </a:extLst>
            </p:cNvPr>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417;p54">
              <a:extLst>
                <a:ext uri="{FF2B5EF4-FFF2-40B4-BE49-F238E27FC236}">
                  <a16:creationId xmlns:a16="http://schemas.microsoft.com/office/drawing/2014/main" id="{963572E7-A68A-84A4-7953-EA2BA6DB53E2}"/>
                </a:ext>
              </a:extLst>
            </p:cNvPr>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418;p54">
              <a:extLst>
                <a:ext uri="{FF2B5EF4-FFF2-40B4-BE49-F238E27FC236}">
                  <a16:creationId xmlns:a16="http://schemas.microsoft.com/office/drawing/2014/main" id="{D2110C4C-30EB-0B50-C679-86B6405D5EFB}"/>
                </a:ext>
              </a:extLst>
            </p:cNvPr>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419;p54">
              <a:extLst>
                <a:ext uri="{FF2B5EF4-FFF2-40B4-BE49-F238E27FC236}">
                  <a16:creationId xmlns:a16="http://schemas.microsoft.com/office/drawing/2014/main" id="{F0578F7F-9AC8-A0D4-A1DB-DDDA387B70B6}"/>
                </a:ext>
              </a:extLst>
            </p:cNvPr>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420;p54">
              <a:extLst>
                <a:ext uri="{FF2B5EF4-FFF2-40B4-BE49-F238E27FC236}">
                  <a16:creationId xmlns:a16="http://schemas.microsoft.com/office/drawing/2014/main" id="{276F690E-9C2B-F3C1-C495-4B310B241216}"/>
                </a:ext>
              </a:extLst>
            </p:cNvPr>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421;p54">
              <a:extLst>
                <a:ext uri="{FF2B5EF4-FFF2-40B4-BE49-F238E27FC236}">
                  <a16:creationId xmlns:a16="http://schemas.microsoft.com/office/drawing/2014/main" id="{3A035F43-D657-E427-F441-754F39B29A4F}"/>
                </a:ext>
              </a:extLst>
            </p:cNvPr>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422;p54">
              <a:extLst>
                <a:ext uri="{FF2B5EF4-FFF2-40B4-BE49-F238E27FC236}">
                  <a16:creationId xmlns:a16="http://schemas.microsoft.com/office/drawing/2014/main" id="{1600C7AA-8046-D7BF-0356-7AB324B6371B}"/>
                </a:ext>
              </a:extLst>
            </p:cNvPr>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423;p54">
              <a:extLst>
                <a:ext uri="{FF2B5EF4-FFF2-40B4-BE49-F238E27FC236}">
                  <a16:creationId xmlns:a16="http://schemas.microsoft.com/office/drawing/2014/main" id="{2E21AEB5-E9A1-B562-1BD4-3A4AD2E7441F}"/>
                </a:ext>
              </a:extLst>
            </p:cNvPr>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424;p54">
              <a:extLst>
                <a:ext uri="{FF2B5EF4-FFF2-40B4-BE49-F238E27FC236}">
                  <a16:creationId xmlns:a16="http://schemas.microsoft.com/office/drawing/2014/main" id="{552A62E6-7879-F814-57C9-5DC599F459B8}"/>
                </a:ext>
              </a:extLst>
            </p:cNvPr>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425;p54">
              <a:extLst>
                <a:ext uri="{FF2B5EF4-FFF2-40B4-BE49-F238E27FC236}">
                  <a16:creationId xmlns:a16="http://schemas.microsoft.com/office/drawing/2014/main" id="{96488CB1-EEB3-60F6-D215-B507EB2E138B}"/>
                </a:ext>
              </a:extLst>
            </p:cNvPr>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426;p54">
              <a:extLst>
                <a:ext uri="{FF2B5EF4-FFF2-40B4-BE49-F238E27FC236}">
                  <a16:creationId xmlns:a16="http://schemas.microsoft.com/office/drawing/2014/main" id="{3C95D2FA-6588-4063-A02A-2E0332B477EB}"/>
                </a:ext>
              </a:extLst>
            </p:cNvPr>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427;p54">
              <a:extLst>
                <a:ext uri="{FF2B5EF4-FFF2-40B4-BE49-F238E27FC236}">
                  <a16:creationId xmlns:a16="http://schemas.microsoft.com/office/drawing/2014/main" id="{206B94BF-7B5D-98B3-5D14-1E85132CFB31}"/>
                </a:ext>
              </a:extLst>
            </p:cNvPr>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428;p54">
              <a:extLst>
                <a:ext uri="{FF2B5EF4-FFF2-40B4-BE49-F238E27FC236}">
                  <a16:creationId xmlns:a16="http://schemas.microsoft.com/office/drawing/2014/main" id="{87225257-2188-BE28-74B5-E57B4D3EC622}"/>
                </a:ext>
              </a:extLst>
            </p:cNvPr>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429;p54">
              <a:extLst>
                <a:ext uri="{FF2B5EF4-FFF2-40B4-BE49-F238E27FC236}">
                  <a16:creationId xmlns:a16="http://schemas.microsoft.com/office/drawing/2014/main" id="{E07326BE-414A-027B-A7D1-24AA42F434FE}"/>
                </a:ext>
              </a:extLst>
            </p:cNvPr>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430;p54">
              <a:extLst>
                <a:ext uri="{FF2B5EF4-FFF2-40B4-BE49-F238E27FC236}">
                  <a16:creationId xmlns:a16="http://schemas.microsoft.com/office/drawing/2014/main" id="{1C2A9E26-8A18-EEEF-A271-42C07572166C}"/>
                </a:ext>
              </a:extLst>
            </p:cNvPr>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431;p54">
              <a:extLst>
                <a:ext uri="{FF2B5EF4-FFF2-40B4-BE49-F238E27FC236}">
                  <a16:creationId xmlns:a16="http://schemas.microsoft.com/office/drawing/2014/main" id="{71FCBEFD-E074-6066-E621-8BC9EDC4AC45}"/>
                </a:ext>
              </a:extLst>
            </p:cNvPr>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432;p54">
              <a:extLst>
                <a:ext uri="{FF2B5EF4-FFF2-40B4-BE49-F238E27FC236}">
                  <a16:creationId xmlns:a16="http://schemas.microsoft.com/office/drawing/2014/main" id="{95174B47-3963-6F10-4FB8-D2C1A2AD16AA}"/>
                </a:ext>
              </a:extLst>
            </p:cNvPr>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433;p54">
              <a:extLst>
                <a:ext uri="{FF2B5EF4-FFF2-40B4-BE49-F238E27FC236}">
                  <a16:creationId xmlns:a16="http://schemas.microsoft.com/office/drawing/2014/main" id="{4B3D5C7A-554E-CBC5-7166-67304403691D}"/>
                </a:ext>
              </a:extLst>
            </p:cNvPr>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434;p54">
              <a:extLst>
                <a:ext uri="{FF2B5EF4-FFF2-40B4-BE49-F238E27FC236}">
                  <a16:creationId xmlns:a16="http://schemas.microsoft.com/office/drawing/2014/main" id="{F5AC71C3-C06B-D20D-0514-0477CD85B728}"/>
                </a:ext>
              </a:extLst>
            </p:cNvPr>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435;p54">
              <a:extLst>
                <a:ext uri="{FF2B5EF4-FFF2-40B4-BE49-F238E27FC236}">
                  <a16:creationId xmlns:a16="http://schemas.microsoft.com/office/drawing/2014/main" id="{DA5F0DCC-9F57-6309-60C8-DC54B21AEA84}"/>
                </a:ext>
              </a:extLst>
            </p:cNvPr>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436;p54">
              <a:extLst>
                <a:ext uri="{FF2B5EF4-FFF2-40B4-BE49-F238E27FC236}">
                  <a16:creationId xmlns:a16="http://schemas.microsoft.com/office/drawing/2014/main" id="{F3696C70-7614-B2EE-063C-348C06EAB1F7}"/>
                </a:ext>
              </a:extLst>
            </p:cNvPr>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437;p54">
              <a:extLst>
                <a:ext uri="{FF2B5EF4-FFF2-40B4-BE49-F238E27FC236}">
                  <a16:creationId xmlns:a16="http://schemas.microsoft.com/office/drawing/2014/main" id="{03343144-A9CC-E812-1C18-444D2D445135}"/>
                </a:ext>
              </a:extLst>
            </p:cNvPr>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438;p54">
              <a:extLst>
                <a:ext uri="{FF2B5EF4-FFF2-40B4-BE49-F238E27FC236}">
                  <a16:creationId xmlns:a16="http://schemas.microsoft.com/office/drawing/2014/main" id="{A92A6772-A9F2-EB6F-287E-881C2CDDD200}"/>
                </a:ext>
              </a:extLst>
            </p:cNvPr>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439;p54">
              <a:extLst>
                <a:ext uri="{FF2B5EF4-FFF2-40B4-BE49-F238E27FC236}">
                  <a16:creationId xmlns:a16="http://schemas.microsoft.com/office/drawing/2014/main" id="{84526C41-F8AD-316C-0FD7-DFA42AF7F881}"/>
                </a:ext>
              </a:extLst>
            </p:cNvPr>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440;p54">
              <a:extLst>
                <a:ext uri="{FF2B5EF4-FFF2-40B4-BE49-F238E27FC236}">
                  <a16:creationId xmlns:a16="http://schemas.microsoft.com/office/drawing/2014/main" id="{2BFD299B-B533-EA19-A0D5-35416E1D55A4}"/>
                </a:ext>
              </a:extLst>
            </p:cNvPr>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441;p54">
              <a:extLst>
                <a:ext uri="{FF2B5EF4-FFF2-40B4-BE49-F238E27FC236}">
                  <a16:creationId xmlns:a16="http://schemas.microsoft.com/office/drawing/2014/main" id="{945C956D-2002-A651-6A11-14CB2649656C}"/>
                </a:ext>
              </a:extLst>
            </p:cNvPr>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442;p54">
              <a:extLst>
                <a:ext uri="{FF2B5EF4-FFF2-40B4-BE49-F238E27FC236}">
                  <a16:creationId xmlns:a16="http://schemas.microsoft.com/office/drawing/2014/main" id="{0FB6CA3B-D7B4-E4A9-AAE1-EA867DBCD3E2}"/>
                </a:ext>
              </a:extLst>
            </p:cNvPr>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443;p54">
              <a:extLst>
                <a:ext uri="{FF2B5EF4-FFF2-40B4-BE49-F238E27FC236}">
                  <a16:creationId xmlns:a16="http://schemas.microsoft.com/office/drawing/2014/main" id="{4EB938A6-C46C-8738-4606-DC99725FA783}"/>
                </a:ext>
              </a:extLst>
            </p:cNvPr>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444;p54">
              <a:extLst>
                <a:ext uri="{FF2B5EF4-FFF2-40B4-BE49-F238E27FC236}">
                  <a16:creationId xmlns:a16="http://schemas.microsoft.com/office/drawing/2014/main" id="{30263F38-2A16-040D-74A4-DB1E0722BCDA}"/>
                </a:ext>
              </a:extLst>
            </p:cNvPr>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445;p54">
              <a:extLst>
                <a:ext uri="{FF2B5EF4-FFF2-40B4-BE49-F238E27FC236}">
                  <a16:creationId xmlns:a16="http://schemas.microsoft.com/office/drawing/2014/main" id="{694E1500-361F-6605-43F9-42B9C619C52B}"/>
                </a:ext>
              </a:extLst>
            </p:cNvPr>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446;p54">
              <a:extLst>
                <a:ext uri="{FF2B5EF4-FFF2-40B4-BE49-F238E27FC236}">
                  <a16:creationId xmlns:a16="http://schemas.microsoft.com/office/drawing/2014/main" id="{DD8C0D50-D0B6-D975-2A73-6A0C6BA810B2}"/>
                </a:ext>
              </a:extLst>
            </p:cNvPr>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447;p54">
              <a:extLst>
                <a:ext uri="{FF2B5EF4-FFF2-40B4-BE49-F238E27FC236}">
                  <a16:creationId xmlns:a16="http://schemas.microsoft.com/office/drawing/2014/main" id="{912475D5-CF25-F289-501B-F7315C983A0C}"/>
                </a:ext>
              </a:extLst>
            </p:cNvPr>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448;p54">
              <a:extLst>
                <a:ext uri="{FF2B5EF4-FFF2-40B4-BE49-F238E27FC236}">
                  <a16:creationId xmlns:a16="http://schemas.microsoft.com/office/drawing/2014/main" id="{150C74B3-3D54-E885-3397-BB460ACE1059}"/>
                </a:ext>
              </a:extLst>
            </p:cNvPr>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449;p54">
              <a:extLst>
                <a:ext uri="{FF2B5EF4-FFF2-40B4-BE49-F238E27FC236}">
                  <a16:creationId xmlns:a16="http://schemas.microsoft.com/office/drawing/2014/main" id="{7B2DC0B0-7FB6-02E9-0D77-1A1FDECF211B}"/>
                </a:ext>
              </a:extLst>
            </p:cNvPr>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450;p54">
              <a:extLst>
                <a:ext uri="{FF2B5EF4-FFF2-40B4-BE49-F238E27FC236}">
                  <a16:creationId xmlns:a16="http://schemas.microsoft.com/office/drawing/2014/main" id="{83B90380-62F4-8D01-9609-F11BAED53C54}"/>
                </a:ext>
              </a:extLst>
            </p:cNvPr>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451;p54">
              <a:extLst>
                <a:ext uri="{FF2B5EF4-FFF2-40B4-BE49-F238E27FC236}">
                  <a16:creationId xmlns:a16="http://schemas.microsoft.com/office/drawing/2014/main" id="{A4A44FDC-ECCB-A0D1-6EEC-408A90EDC200}"/>
                </a:ext>
              </a:extLst>
            </p:cNvPr>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452;p54">
              <a:extLst>
                <a:ext uri="{FF2B5EF4-FFF2-40B4-BE49-F238E27FC236}">
                  <a16:creationId xmlns:a16="http://schemas.microsoft.com/office/drawing/2014/main" id="{23F1DBE5-E5FA-3522-39CF-7856CC34D0F4}"/>
                </a:ext>
              </a:extLst>
            </p:cNvPr>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453;p54">
              <a:extLst>
                <a:ext uri="{FF2B5EF4-FFF2-40B4-BE49-F238E27FC236}">
                  <a16:creationId xmlns:a16="http://schemas.microsoft.com/office/drawing/2014/main" id="{11C11F7B-1D64-2857-E9EE-0D16028EB93C}"/>
                </a:ext>
              </a:extLst>
            </p:cNvPr>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454;p54">
              <a:extLst>
                <a:ext uri="{FF2B5EF4-FFF2-40B4-BE49-F238E27FC236}">
                  <a16:creationId xmlns:a16="http://schemas.microsoft.com/office/drawing/2014/main" id="{70F036AD-91D0-B52E-0B0C-4A1839870B0D}"/>
                </a:ext>
              </a:extLst>
            </p:cNvPr>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455;p54">
              <a:extLst>
                <a:ext uri="{FF2B5EF4-FFF2-40B4-BE49-F238E27FC236}">
                  <a16:creationId xmlns:a16="http://schemas.microsoft.com/office/drawing/2014/main" id="{8D8E6162-E428-5D0C-25F8-DC089E5B3E3E}"/>
                </a:ext>
              </a:extLst>
            </p:cNvPr>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456;p54">
              <a:extLst>
                <a:ext uri="{FF2B5EF4-FFF2-40B4-BE49-F238E27FC236}">
                  <a16:creationId xmlns:a16="http://schemas.microsoft.com/office/drawing/2014/main" id="{59C63118-7EF1-F29D-5A48-8312252EFC9E}"/>
                </a:ext>
              </a:extLst>
            </p:cNvPr>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457;p54">
              <a:extLst>
                <a:ext uri="{FF2B5EF4-FFF2-40B4-BE49-F238E27FC236}">
                  <a16:creationId xmlns:a16="http://schemas.microsoft.com/office/drawing/2014/main" id="{8F82B6E5-A422-7F7A-8A2A-6837222B770D}"/>
                </a:ext>
              </a:extLst>
            </p:cNvPr>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458;p54">
              <a:extLst>
                <a:ext uri="{FF2B5EF4-FFF2-40B4-BE49-F238E27FC236}">
                  <a16:creationId xmlns:a16="http://schemas.microsoft.com/office/drawing/2014/main" id="{427A04B9-4004-1DC2-0DB0-673C2433C1F7}"/>
                </a:ext>
              </a:extLst>
            </p:cNvPr>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459;p54">
              <a:extLst>
                <a:ext uri="{FF2B5EF4-FFF2-40B4-BE49-F238E27FC236}">
                  <a16:creationId xmlns:a16="http://schemas.microsoft.com/office/drawing/2014/main" id="{24E8035A-F610-5E30-DFAA-E9E0BBD41B1E}"/>
                </a:ext>
              </a:extLst>
            </p:cNvPr>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460;p54">
              <a:extLst>
                <a:ext uri="{FF2B5EF4-FFF2-40B4-BE49-F238E27FC236}">
                  <a16:creationId xmlns:a16="http://schemas.microsoft.com/office/drawing/2014/main" id="{C5396A39-0058-356C-4309-F30E0BD2B6A1}"/>
                </a:ext>
              </a:extLst>
            </p:cNvPr>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461;p54">
              <a:extLst>
                <a:ext uri="{FF2B5EF4-FFF2-40B4-BE49-F238E27FC236}">
                  <a16:creationId xmlns:a16="http://schemas.microsoft.com/office/drawing/2014/main" id="{03CD7CDA-B444-72CB-F44A-CEDA604EB571}"/>
                </a:ext>
              </a:extLst>
            </p:cNvPr>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462;p54">
              <a:extLst>
                <a:ext uri="{FF2B5EF4-FFF2-40B4-BE49-F238E27FC236}">
                  <a16:creationId xmlns:a16="http://schemas.microsoft.com/office/drawing/2014/main" id="{962C7A29-DC53-9B7E-3E8C-69271A5B255F}"/>
                </a:ext>
              </a:extLst>
            </p:cNvPr>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463;p54">
              <a:extLst>
                <a:ext uri="{FF2B5EF4-FFF2-40B4-BE49-F238E27FC236}">
                  <a16:creationId xmlns:a16="http://schemas.microsoft.com/office/drawing/2014/main" id="{9BE3FC71-1B75-609D-F8C7-BA6987358CBF}"/>
                </a:ext>
              </a:extLst>
            </p:cNvPr>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464;p54">
              <a:extLst>
                <a:ext uri="{FF2B5EF4-FFF2-40B4-BE49-F238E27FC236}">
                  <a16:creationId xmlns:a16="http://schemas.microsoft.com/office/drawing/2014/main" id="{02ECBABB-E53A-0952-F41E-A6E7F810D503}"/>
                </a:ext>
              </a:extLst>
            </p:cNvPr>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465;p54">
              <a:extLst>
                <a:ext uri="{FF2B5EF4-FFF2-40B4-BE49-F238E27FC236}">
                  <a16:creationId xmlns:a16="http://schemas.microsoft.com/office/drawing/2014/main" id="{E489FE81-529C-8843-848C-D373C594DC11}"/>
                </a:ext>
              </a:extLst>
            </p:cNvPr>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466;p54">
              <a:extLst>
                <a:ext uri="{FF2B5EF4-FFF2-40B4-BE49-F238E27FC236}">
                  <a16:creationId xmlns:a16="http://schemas.microsoft.com/office/drawing/2014/main" id="{551C25ED-43E5-892E-A23B-26EA615F3E20}"/>
                </a:ext>
              </a:extLst>
            </p:cNvPr>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467;p54">
              <a:extLst>
                <a:ext uri="{FF2B5EF4-FFF2-40B4-BE49-F238E27FC236}">
                  <a16:creationId xmlns:a16="http://schemas.microsoft.com/office/drawing/2014/main" id="{05B1FAC9-9D3D-73D6-3BFE-AFA8F984FD0F}"/>
                </a:ext>
              </a:extLst>
            </p:cNvPr>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468;p54">
              <a:extLst>
                <a:ext uri="{FF2B5EF4-FFF2-40B4-BE49-F238E27FC236}">
                  <a16:creationId xmlns:a16="http://schemas.microsoft.com/office/drawing/2014/main" id="{69A1A668-DBE1-2E59-EE90-65390925B16F}"/>
                </a:ext>
              </a:extLst>
            </p:cNvPr>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469;p54">
              <a:extLst>
                <a:ext uri="{FF2B5EF4-FFF2-40B4-BE49-F238E27FC236}">
                  <a16:creationId xmlns:a16="http://schemas.microsoft.com/office/drawing/2014/main" id="{04EE717B-5FDD-4D1F-0CDE-713502E42DD2}"/>
                </a:ext>
              </a:extLst>
            </p:cNvPr>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470;p54">
              <a:extLst>
                <a:ext uri="{FF2B5EF4-FFF2-40B4-BE49-F238E27FC236}">
                  <a16:creationId xmlns:a16="http://schemas.microsoft.com/office/drawing/2014/main" id="{19485E7A-9398-00FD-0B7D-C05309803DE8}"/>
                </a:ext>
              </a:extLst>
            </p:cNvPr>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471;p54">
              <a:extLst>
                <a:ext uri="{FF2B5EF4-FFF2-40B4-BE49-F238E27FC236}">
                  <a16:creationId xmlns:a16="http://schemas.microsoft.com/office/drawing/2014/main" id="{DBD00D79-AC73-23C9-03C5-4FB51276707F}"/>
                </a:ext>
              </a:extLst>
            </p:cNvPr>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472;p54">
              <a:extLst>
                <a:ext uri="{FF2B5EF4-FFF2-40B4-BE49-F238E27FC236}">
                  <a16:creationId xmlns:a16="http://schemas.microsoft.com/office/drawing/2014/main" id="{BCBD89BE-2E07-C77E-A23D-B28DA71B651B}"/>
                </a:ext>
              </a:extLst>
            </p:cNvPr>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473;p54">
              <a:extLst>
                <a:ext uri="{FF2B5EF4-FFF2-40B4-BE49-F238E27FC236}">
                  <a16:creationId xmlns:a16="http://schemas.microsoft.com/office/drawing/2014/main" id="{2EFE9252-1FDC-ABA3-3D07-F6609791F73D}"/>
                </a:ext>
              </a:extLst>
            </p:cNvPr>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474;p54">
              <a:extLst>
                <a:ext uri="{FF2B5EF4-FFF2-40B4-BE49-F238E27FC236}">
                  <a16:creationId xmlns:a16="http://schemas.microsoft.com/office/drawing/2014/main" id="{7C2FDD1F-4341-2B42-765E-AC339A5FDAAF}"/>
                </a:ext>
              </a:extLst>
            </p:cNvPr>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475;p54">
              <a:extLst>
                <a:ext uri="{FF2B5EF4-FFF2-40B4-BE49-F238E27FC236}">
                  <a16:creationId xmlns:a16="http://schemas.microsoft.com/office/drawing/2014/main" id="{532784CD-2D3C-90E6-2256-DA094ED4B05B}"/>
                </a:ext>
              </a:extLst>
            </p:cNvPr>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476;p54">
              <a:extLst>
                <a:ext uri="{FF2B5EF4-FFF2-40B4-BE49-F238E27FC236}">
                  <a16:creationId xmlns:a16="http://schemas.microsoft.com/office/drawing/2014/main" id="{59AB20F7-3788-5CDC-2824-58DBAB4357EA}"/>
                </a:ext>
              </a:extLst>
            </p:cNvPr>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477;p54">
              <a:extLst>
                <a:ext uri="{FF2B5EF4-FFF2-40B4-BE49-F238E27FC236}">
                  <a16:creationId xmlns:a16="http://schemas.microsoft.com/office/drawing/2014/main" id="{D59D5CA0-6C44-402B-38AC-348119860EC6}"/>
                </a:ext>
              </a:extLst>
            </p:cNvPr>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478;p54">
              <a:extLst>
                <a:ext uri="{FF2B5EF4-FFF2-40B4-BE49-F238E27FC236}">
                  <a16:creationId xmlns:a16="http://schemas.microsoft.com/office/drawing/2014/main" id="{EBC2F4BB-B077-FD25-8EBB-F77922C4E5A9}"/>
                </a:ext>
              </a:extLst>
            </p:cNvPr>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479;p54">
              <a:extLst>
                <a:ext uri="{FF2B5EF4-FFF2-40B4-BE49-F238E27FC236}">
                  <a16:creationId xmlns:a16="http://schemas.microsoft.com/office/drawing/2014/main" id="{7A8166B7-6D24-2441-C0D0-86E616713A44}"/>
                </a:ext>
              </a:extLst>
            </p:cNvPr>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480;p54">
              <a:extLst>
                <a:ext uri="{FF2B5EF4-FFF2-40B4-BE49-F238E27FC236}">
                  <a16:creationId xmlns:a16="http://schemas.microsoft.com/office/drawing/2014/main" id="{EDE4A6BD-69FC-22F4-4052-13CF6340A413}"/>
                </a:ext>
              </a:extLst>
            </p:cNvPr>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481;p54">
              <a:extLst>
                <a:ext uri="{FF2B5EF4-FFF2-40B4-BE49-F238E27FC236}">
                  <a16:creationId xmlns:a16="http://schemas.microsoft.com/office/drawing/2014/main" id="{A619A75E-98AD-D8C7-5679-DDC5B0AD7C65}"/>
                </a:ext>
              </a:extLst>
            </p:cNvPr>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482;p54">
              <a:extLst>
                <a:ext uri="{FF2B5EF4-FFF2-40B4-BE49-F238E27FC236}">
                  <a16:creationId xmlns:a16="http://schemas.microsoft.com/office/drawing/2014/main" id="{6690BC47-2B5F-4E7B-94F5-9619B390A809}"/>
                </a:ext>
              </a:extLst>
            </p:cNvPr>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483;p54">
              <a:extLst>
                <a:ext uri="{FF2B5EF4-FFF2-40B4-BE49-F238E27FC236}">
                  <a16:creationId xmlns:a16="http://schemas.microsoft.com/office/drawing/2014/main" id="{AC70BEB9-0585-DB52-40E9-BB09A7250E58}"/>
                </a:ext>
              </a:extLst>
            </p:cNvPr>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484;p54">
              <a:extLst>
                <a:ext uri="{FF2B5EF4-FFF2-40B4-BE49-F238E27FC236}">
                  <a16:creationId xmlns:a16="http://schemas.microsoft.com/office/drawing/2014/main" id="{3845F9D6-B4D2-4EA4-1DBE-83F126FE2C45}"/>
                </a:ext>
              </a:extLst>
            </p:cNvPr>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485;p54">
              <a:extLst>
                <a:ext uri="{FF2B5EF4-FFF2-40B4-BE49-F238E27FC236}">
                  <a16:creationId xmlns:a16="http://schemas.microsoft.com/office/drawing/2014/main" id="{65E65D5B-5BA8-0D94-CAF7-149B93A75F19}"/>
                </a:ext>
              </a:extLst>
            </p:cNvPr>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486;p54">
              <a:extLst>
                <a:ext uri="{FF2B5EF4-FFF2-40B4-BE49-F238E27FC236}">
                  <a16:creationId xmlns:a16="http://schemas.microsoft.com/office/drawing/2014/main" id="{59B5B4A0-2714-3DE0-326F-4323ACFE1C2F}"/>
                </a:ext>
              </a:extLst>
            </p:cNvPr>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487;p54">
              <a:extLst>
                <a:ext uri="{FF2B5EF4-FFF2-40B4-BE49-F238E27FC236}">
                  <a16:creationId xmlns:a16="http://schemas.microsoft.com/office/drawing/2014/main" id="{52CC1CDB-F660-4946-B631-CE0FA970377B}"/>
                </a:ext>
              </a:extLst>
            </p:cNvPr>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488;p54">
              <a:extLst>
                <a:ext uri="{FF2B5EF4-FFF2-40B4-BE49-F238E27FC236}">
                  <a16:creationId xmlns:a16="http://schemas.microsoft.com/office/drawing/2014/main" id="{87E60ACA-2DEF-4EC1-6F0A-0860CF19B6EE}"/>
                </a:ext>
              </a:extLst>
            </p:cNvPr>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489;p54">
              <a:extLst>
                <a:ext uri="{FF2B5EF4-FFF2-40B4-BE49-F238E27FC236}">
                  <a16:creationId xmlns:a16="http://schemas.microsoft.com/office/drawing/2014/main" id="{C19D3DB1-A6C0-9117-B0F1-1B4BA3AE0E97}"/>
                </a:ext>
              </a:extLst>
            </p:cNvPr>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490;p54">
              <a:extLst>
                <a:ext uri="{FF2B5EF4-FFF2-40B4-BE49-F238E27FC236}">
                  <a16:creationId xmlns:a16="http://schemas.microsoft.com/office/drawing/2014/main" id="{82298E63-061F-4B01-9B98-77A18D271B00}"/>
                </a:ext>
              </a:extLst>
            </p:cNvPr>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491;p54">
              <a:extLst>
                <a:ext uri="{FF2B5EF4-FFF2-40B4-BE49-F238E27FC236}">
                  <a16:creationId xmlns:a16="http://schemas.microsoft.com/office/drawing/2014/main" id="{3F14E1AE-5B4F-E5E0-8878-0D6C8727026A}"/>
                </a:ext>
              </a:extLst>
            </p:cNvPr>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492;p54">
              <a:extLst>
                <a:ext uri="{FF2B5EF4-FFF2-40B4-BE49-F238E27FC236}">
                  <a16:creationId xmlns:a16="http://schemas.microsoft.com/office/drawing/2014/main" id="{E04E85A8-B49E-5042-01A8-0ABA54C20021}"/>
                </a:ext>
              </a:extLst>
            </p:cNvPr>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493;p54">
              <a:extLst>
                <a:ext uri="{FF2B5EF4-FFF2-40B4-BE49-F238E27FC236}">
                  <a16:creationId xmlns:a16="http://schemas.microsoft.com/office/drawing/2014/main" id="{F78AAE7C-B4AB-FF89-49B4-12397A6C884F}"/>
                </a:ext>
              </a:extLst>
            </p:cNvPr>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494;p54">
              <a:extLst>
                <a:ext uri="{FF2B5EF4-FFF2-40B4-BE49-F238E27FC236}">
                  <a16:creationId xmlns:a16="http://schemas.microsoft.com/office/drawing/2014/main" id="{DB618E1F-1A09-E53D-4969-34A2CA65F8DE}"/>
                </a:ext>
              </a:extLst>
            </p:cNvPr>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495;p54">
              <a:extLst>
                <a:ext uri="{FF2B5EF4-FFF2-40B4-BE49-F238E27FC236}">
                  <a16:creationId xmlns:a16="http://schemas.microsoft.com/office/drawing/2014/main" id="{C52B91A3-A067-D548-BD9A-362F71966123}"/>
                </a:ext>
              </a:extLst>
            </p:cNvPr>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496;p54">
              <a:extLst>
                <a:ext uri="{FF2B5EF4-FFF2-40B4-BE49-F238E27FC236}">
                  <a16:creationId xmlns:a16="http://schemas.microsoft.com/office/drawing/2014/main" id="{CA2AA94E-D9AA-28B9-CD11-DCC46FEBDE3A}"/>
                </a:ext>
              </a:extLst>
            </p:cNvPr>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497;p54">
              <a:extLst>
                <a:ext uri="{FF2B5EF4-FFF2-40B4-BE49-F238E27FC236}">
                  <a16:creationId xmlns:a16="http://schemas.microsoft.com/office/drawing/2014/main" id="{EF20D7F8-4E9F-03AA-4BDF-8F134F1E6E5B}"/>
                </a:ext>
              </a:extLst>
            </p:cNvPr>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498;p54">
              <a:extLst>
                <a:ext uri="{FF2B5EF4-FFF2-40B4-BE49-F238E27FC236}">
                  <a16:creationId xmlns:a16="http://schemas.microsoft.com/office/drawing/2014/main" id="{6BDDB3D6-908C-16A5-72FB-1B0D77E77B50}"/>
                </a:ext>
              </a:extLst>
            </p:cNvPr>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499;p54">
              <a:extLst>
                <a:ext uri="{FF2B5EF4-FFF2-40B4-BE49-F238E27FC236}">
                  <a16:creationId xmlns:a16="http://schemas.microsoft.com/office/drawing/2014/main" id="{C0C108AA-3E4D-365D-E2ED-EB73744CFFA3}"/>
                </a:ext>
              </a:extLst>
            </p:cNvPr>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500;p54">
              <a:extLst>
                <a:ext uri="{FF2B5EF4-FFF2-40B4-BE49-F238E27FC236}">
                  <a16:creationId xmlns:a16="http://schemas.microsoft.com/office/drawing/2014/main" id="{BCA06D46-8161-6D8D-8926-5A0EB5EF0BF8}"/>
                </a:ext>
              </a:extLst>
            </p:cNvPr>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501;p54">
              <a:extLst>
                <a:ext uri="{FF2B5EF4-FFF2-40B4-BE49-F238E27FC236}">
                  <a16:creationId xmlns:a16="http://schemas.microsoft.com/office/drawing/2014/main" id="{57D381A6-A21F-578B-76BD-83B7EB2184DC}"/>
                </a:ext>
              </a:extLst>
            </p:cNvPr>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502;p54">
              <a:extLst>
                <a:ext uri="{FF2B5EF4-FFF2-40B4-BE49-F238E27FC236}">
                  <a16:creationId xmlns:a16="http://schemas.microsoft.com/office/drawing/2014/main" id="{B401819E-3325-0E15-A937-986EC45D0C35}"/>
                </a:ext>
              </a:extLst>
            </p:cNvPr>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503;p54">
              <a:extLst>
                <a:ext uri="{FF2B5EF4-FFF2-40B4-BE49-F238E27FC236}">
                  <a16:creationId xmlns:a16="http://schemas.microsoft.com/office/drawing/2014/main" id="{C37FC079-CC87-3B68-44F0-CA238E5D97A8}"/>
                </a:ext>
              </a:extLst>
            </p:cNvPr>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504;p54">
              <a:extLst>
                <a:ext uri="{FF2B5EF4-FFF2-40B4-BE49-F238E27FC236}">
                  <a16:creationId xmlns:a16="http://schemas.microsoft.com/office/drawing/2014/main" id="{A6925914-269B-9502-AE5D-1FB8962DBC24}"/>
                </a:ext>
              </a:extLst>
            </p:cNvPr>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505;p54">
              <a:extLst>
                <a:ext uri="{FF2B5EF4-FFF2-40B4-BE49-F238E27FC236}">
                  <a16:creationId xmlns:a16="http://schemas.microsoft.com/office/drawing/2014/main" id="{5831C0DA-85DD-C4CA-0B97-43E97DB733B5}"/>
                </a:ext>
              </a:extLst>
            </p:cNvPr>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506;p54">
              <a:extLst>
                <a:ext uri="{FF2B5EF4-FFF2-40B4-BE49-F238E27FC236}">
                  <a16:creationId xmlns:a16="http://schemas.microsoft.com/office/drawing/2014/main" id="{E7D1AF9D-E521-4A65-D08F-681676A1FA99}"/>
                </a:ext>
              </a:extLst>
            </p:cNvPr>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507;p54">
              <a:extLst>
                <a:ext uri="{FF2B5EF4-FFF2-40B4-BE49-F238E27FC236}">
                  <a16:creationId xmlns:a16="http://schemas.microsoft.com/office/drawing/2014/main" id="{757F4BC5-1C0D-5BB2-2B06-7021C421018C}"/>
                </a:ext>
              </a:extLst>
            </p:cNvPr>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508;p54">
              <a:extLst>
                <a:ext uri="{FF2B5EF4-FFF2-40B4-BE49-F238E27FC236}">
                  <a16:creationId xmlns:a16="http://schemas.microsoft.com/office/drawing/2014/main" id="{B4941F28-3CF9-9E12-BE5A-4B567D20BBE9}"/>
                </a:ext>
              </a:extLst>
            </p:cNvPr>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509;p54">
              <a:extLst>
                <a:ext uri="{FF2B5EF4-FFF2-40B4-BE49-F238E27FC236}">
                  <a16:creationId xmlns:a16="http://schemas.microsoft.com/office/drawing/2014/main" id="{39676223-BEC1-60C6-F349-E6616D433089}"/>
                </a:ext>
              </a:extLst>
            </p:cNvPr>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510;p54">
              <a:extLst>
                <a:ext uri="{FF2B5EF4-FFF2-40B4-BE49-F238E27FC236}">
                  <a16:creationId xmlns:a16="http://schemas.microsoft.com/office/drawing/2014/main" id="{0A41D74D-50FB-6174-A490-F41F9CCE64DD}"/>
                </a:ext>
              </a:extLst>
            </p:cNvPr>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511;p54">
              <a:extLst>
                <a:ext uri="{FF2B5EF4-FFF2-40B4-BE49-F238E27FC236}">
                  <a16:creationId xmlns:a16="http://schemas.microsoft.com/office/drawing/2014/main" id="{FBBE21FD-46F2-1922-4466-4F2A0E6EC24A}"/>
                </a:ext>
              </a:extLst>
            </p:cNvPr>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512;p54">
              <a:extLst>
                <a:ext uri="{FF2B5EF4-FFF2-40B4-BE49-F238E27FC236}">
                  <a16:creationId xmlns:a16="http://schemas.microsoft.com/office/drawing/2014/main" id="{6A779F22-DF8B-2370-C521-F4097A5F9156}"/>
                </a:ext>
              </a:extLst>
            </p:cNvPr>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513;p54">
              <a:extLst>
                <a:ext uri="{FF2B5EF4-FFF2-40B4-BE49-F238E27FC236}">
                  <a16:creationId xmlns:a16="http://schemas.microsoft.com/office/drawing/2014/main" id="{AB670657-5D8A-E635-9325-3AC8851F48E4}"/>
                </a:ext>
              </a:extLst>
            </p:cNvPr>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514;p54">
              <a:extLst>
                <a:ext uri="{FF2B5EF4-FFF2-40B4-BE49-F238E27FC236}">
                  <a16:creationId xmlns:a16="http://schemas.microsoft.com/office/drawing/2014/main" id="{DB3918E7-CA8E-CCC8-1E89-842772B7C951}"/>
                </a:ext>
              </a:extLst>
            </p:cNvPr>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515;p54">
              <a:extLst>
                <a:ext uri="{FF2B5EF4-FFF2-40B4-BE49-F238E27FC236}">
                  <a16:creationId xmlns:a16="http://schemas.microsoft.com/office/drawing/2014/main" id="{3E7D95AB-75FD-864A-FC8A-3D5CF6C31257}"/>
                </a:ext>
              </a:extLst>
            </p:cNvPr>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516;p54">
              <a:extLst>
                <a:ext uri="{FF2B5EF4-FFF2-40B4-BE49-F238E27FC236}">
                  <a16:creationId xmlns:a16="http://schemas.microsoft.com/office/drawing/2014/main" id="{946D7FBA-DF0C-9B13-59BC-CA5225F2B251}"/>
                </a:ext>
              </a:extLst>
            </p:cNvPr>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517;p54">
              <a:extLst>
                <a:ext uri="{FF2B5EF4-FFF2-40B4-BE49-F238E27FC236}">
                  <a16:creationId xmlns:a16="http://schemas.microsoft.com/office/drawing/2014/main" id="{B4E79090-ECDC-5227-2670-AEA06B61B872}"/>
                </a:ext>
              </a:extLst>
            </p:cNvPr>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518;p54">
              <a:extLst>
                <a:ext uri="{FF2B5EF4-FFF2-40B4-BE49-F238E27FC236}">
                  <a16:creationId xmlns:a16="http://schemas.microsoft.com/office/drawing/2014/main" id="{496DC543-BE95-2774-D32E-1E3E844D19F1}"/>
                </a:ext>
              </a:extLst>
            </p:cNvPr>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519;p54">
              <a:extLst>
                <a:ext uri="{FF2B5EF4-FFF2-40B4-BE49-F238E27FC236}">
                  <a16:creationId xmlns:a16="http://schemas.microsoft.com/office/drawing/2014/main" id="{F4D8B75B-A3B7-79F8-B91A-499AFB2CE1F5}"/>
                </a:ext>
              </a:extLst>
            </p:cNvPr>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520;p54">
              <a:extLst>
                <a:ext uri="{FF2B5EF4-FFF2-40B4-BE49-F238E27FC236}">
                  <a16:creationId xmlns:a16="http://schemas.microsoft.com/office/drawing/2014/main" id="{607B8638-6A33-79F8-C424-181E5983FA01}"/>
                </a:ext>
              </a:extLst>
            </p:cNvPr>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521;p54">
              <a:extLst>
                <a:ext uri="{FF2B5EF4-FFF2-40B4-BE49-F238E27FC236}">
                  <a16:creationId xmlns:a16="http://schemas.microsoft.com/office/drawing/2014/main" id="{60947C6B-80ED-7ED4-3835-9A19C21A6F90}"/>
                </a:ext>
              </a:extLst>
            </p:cNvPr>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522;p54">
              <a:extLst>
                <a:ext uri="{FF2B5EF4-FFF2-40B4-BE49-F238E27FC236}">
                  <a16:creationId xmlns:a16="http://schemas.microsoft.com/office/drawing/2014/main" id="{B15BE543-1F52-26E9-A654-66D9A98739B3}"/>
                </a:ext>
              </a:extLst>
            </p:cNvPr>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523;p54">
              <a:extLst>
                <a:ext uri="{FF2B5EF4-FFF2-40B4-BE49-F238E27FC236}">
                  <a16:creationId xmlns:a16="http://schemas.microsoft.com/office/drawing/2014/main" id="{1B28B29F-9C71-12DD-6DEF-8F884ABF3800}"/>
                </a:ext>
              </a:extLst>
            </p:cNvPr>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524;p54">
              <a:extLst>
                <a:ext uri="{FF2B5EF4-FFF2-40B4-BE49-F238E27FC236}">
                  <a16:creationId xmlns:a16="http://schemas.microsoft.com/office/drawing/2014/main" id="{297F2480-B025-9F1A-9EE7-093129C50358}"/>
                </a:ext>
              </a:extLst>
            </p:cNvPr>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525;p54">
              <a:extLst>
                <a:ext uri="{FF2B5EF4-FFF2-40B4-BE49-F238E27FC236}">
                  <a16:creationId xmlns:a16="http://schemas.microsoft.com/office/drawing/2014/main" id="{87AA5204-F319-A9A6-C732-8121EE552D15}"/>
                </a:ext>
              </a:extLst>
            </p:cNvPr>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526;p54">
              <a:extLst>
                <a:ext uri="{FF2B5EF4-FFF2-40B4-BE49-F238E27FC236}">
                  <a16:creationId xmlns:a16="http://schemas.microsoft.com/office/drawing/2014/main" id="{810AB5E7-64AE-14C5-025D-B13FCABC78BD}"/>
                </a:ext>
              </a:extLst>
            </p:cNvPr>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527;p54">
              <a:extLst>
                <a:ext uri="{FF2B5EF4-FFF2-40B4-BE49-F238E27FC236}">
                  <a16:creationId xmlns:a16="http://schemas.microsoft.com/office/drawing/2014/main" id="{0FA3B48C-16E0-6BF9-DFF8-3F50C01E6B29}"/>
                </a:ext>
              </a:extLst>
            </p:cNvPr>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528;p54">
              <a:extLst>
                <a:ext uri="{FF2B5EF4-FFF2-40B4-BE49-F238E27FC236}">
                  <a16:creationId xmlns:a16="http://schemas.microsoft.com/office/drawing/2014/main" id="{0F361F94-DAD3-7899-AF87-01D37F51F9B0}"/>
                </a:ext>
              </a:extLst>
            </p:cNvPr>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529;p54">
              <a:extLst>
                <a:ext uri="{FF2B5EF4-FFF2-40B4-BE49-F238E27FC236}">
                  <a16:creationId xmlns:a16="http://schemas.microsoft.com/office/drawing/2014/main" id="{303FD7E4-3232-5B1C-D34B-B3D779EA2A7F}"/>
                </a:ext>
              </a:extLst>
            </p:cNvPr>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530;p54">
              <a:extLst>
                <a:ext uri="{FF2B5EF4-FFF2-40B4-BE49-F238E27FC236}">
                  <a16:creationId xmlns:a16="http://schemas.microsoft.com/office/drawing/2014/main" id="{CC834DEE-945C-194C-543A-FEF9E0ABB0A9}"/>
                </a:ext>
              </a:extLst>
            </p:cNvPr>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531;p54">
              <a:extLst>
                <a:ext uri="{FF2B5EF4-FFF2-40B4-BE49-F238E27FC236}">
                  <a16:creationId xmlns:a16="http://schemas.microsoft.com/office/drawing/2014/main" id="{EE7C2B42-9DE6-FF01-73FC-844592FA8227}"/>
                </a:ext>
              </a:extLst>
            </p:cNvPr>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532;p54">
              <a:extLst>
                <a:ext uri="{FF2B5EF4-FFF2-40B4-BE49-F238E27FC236}">
                  <a16:creationId xmlns:a16="http://schemas.microsoft.com/office/drawing/2014/main" id="{B243D4E9-C492-8AA4-53FC-DB9E6E8AD707}"/>
                </a:ext>
              </a:extLst>
            </p:cNvPr>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533;p54">
              <a:extLst>
                <a:ext uri="{FF2B5EF4-FFF2-40B4-BE49-F238E27FC236}">
                  <a16:creationId xmlns:a16="http://schemas.microsoft.com/office/drawing/2014/main" id="{51E9D0DF-D57E-021D-F9A9-BCF3B00DBF10}"/>
                </a:ext>
              </a:extLst>
            </p:cNvPr>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534;p54">
              <a:extLst>
                <a:ext uri="{FF2B5EF4-FFF2-40B4-BE49-F238E27FC236}">
                  <a16:creationId xmlns:a16="http://schemas.microsoft.com/office/drawing/2014/main" id="{E9AFF07F-B10A-D5B6-7955-E5A784CFC8B1}"/>
                </a:ext>
              </a:extLst>
            </p:cNvPr>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535;p54">
              <a:extLst>
                <a:ext uri="{FF2B5EF4-FFF2-40B4-BE49-F238E27FC236}">
                  <a16:creationId xmlns:a16="http://schemas.microsoft.com/office/drawing/2014/main" id="{6F1BFD93-3E3E-A07B-CE84-115F51B0CF8B}"/>
                </a:ext>
              </a:extLst>
            </p:cNvPr>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536;p54">
              <a:extLst>
                <a:ext uri="{FF2B5EF4-FFF2-40B4-BE49-F238E27FC236}">
                  <a16:creationId xmlns:a16="http://schemas.microsoft.com/office/drawing/2014/main" id="{9FFBF448-EF25-4A86-6163-F72BFFE0064C}"/>
                </a:ext>
              </a:extLst>
            </p:cNvPr>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537;p54">
              <a:extLst>
                <a:ext uri="{FF2B5EF4-FFF2-40B4-BE49-F238E27FC236}">
                  <a16:creationId xmlns:a16="http://schemas.microsoft.com/office/drawing/2014/main" id="{0221EA0D-A73E-5391-2DF4-025979F3746C}"/>
                </a:ext>
              </a:extLst>
            </p:cNvPr>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538;p54">
              <a:extLst>
                <a:ext uri="{FF2B5EF4-FFF2-40B4-BE49-F238E27FC236}">
                  <a16:creationId xmlns:a16="http://schemas.microsoft.com/office/drawing/2014/main" id="{C072A4F5-4DAA-E3ED-467C-57D9D1954C95}"/>
                </a:ext>
              </a:extLst>
            </p:cNvPr>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539;p54">
              <a:extLst>
                <a:ext uri="{FF2B5EF4-FFF2-40B4-BE49-F238E27FC236}">
                  <a16:creationId xmlns:a16="http://schemas.microsoft.com/office/drawing/2014/main" id="{38ECF1BF-B63A-6B39-9EF6-4ABB47E67A2C}"/>
                </a:ext>
              </a:extLst>
            </p:cNvPr>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540;p54">
              <a:extLst>
                <a:ext uri="{FF2B5EF4-FFF2-40B4-BE49-F238E27FC236}">
                  <a16:creationId xmlns:a16="http://schemas.microsoft.com/office/drawing/2014/main" id="{07918CF7-775F-69D7-D7C1-A0AB146BE939}"/>
                </a:ext>
              </a:extLst>
            </p:cNvPr>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541;p54">
              <a:extLst>
                <a:ext uri="{FF2B5EF4-FFF2-40B4-BE49-F238E27FC236}">
                  <a16:creationId xmlns:a16="http://schemas.microsoft.com/office/drawing/2014/main" id="{0BCDD982-DC55-EB57-3721-7DDF2DA1B617}"/>
                </a:ext>
              </a:extLst>
            </p:cNvPr>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542;p54">
              <a:extLst>
                <a:ext uri="{FF2B5EF4-FFF2-40B4-BE49-F238E27FC236}">
                  <a16:creationId xmlns:a16="http://schemas.microsoft.com/office/drawing/2014/main" id="{2591EA7F-A9F2-A60D-1369-211F419A5DFD}"/>
                </a:ext>
              </a:extLst>
            </p:cNvPr>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543;p54">
              <a:extLst>
                <a:ext uri="{FF2B5EF4-FFF2-40B4-BE49-F238E27FC236}">
                  <a16:creationId xmlns:a16="http://schemas.microsoft.com/office/drawing/2014/main" id="{33525C6C-393D-31A0-0618-135F463834BF}"/>
                </a:ext>
              </a:extLst>
            </p:cNvPr>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544;p54">
              <a:extLst>
                <a:ext uri="{FF2B5EF4-FFF2-40B4-BE49-F238E27FC236}">
                  <a16:creationId xmlns:a16="http://schemas.microsoft.com/office/drawing/2014/main" id="{2C5A7B6B-6668-2A4C-D2BB-58CD40554682}"/>
                </a:ext>
              </a:extLst>
            </p:cNvPr>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545;p54">
              <a:extLst>
                <a:ext uri="{FF2B5EF4-FFF2-40B4-BE49-F238E27FC236}">
                  <a16:creationId xmlns:a16="http://schemas.microsoft.com/office/drawing/2014/main" id="{BBA0DFD4-EBA0-9029-6CB9-833DA5671E0B}"/>
                </a:ext>
              </a:extLst>
            </p:cNvPr>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546;p54">
              <a:extLst>
                <a:ext uri="{FF2B5EF4-FFF2-40B4-BE49-F238E27FC236}">
                  <a16:creationId xmlns:a16="http://schemas.microsoft.com/office/drawing/2014/main" id="{2B2D07A3-DDEE-2373-F656-130E90D2550D}"/>
                </a:ext>
              </a:extLst>
            </p:cNvPr>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547;p54">
              <a:extLst>
                <a:ext uri="{FF2B5EF4-FFF2-40B4-BE49-F238E27FC236}">
                  <a16:creationId xmlns:a16="http://schemas.microsoft.com/office/drawing/2014/main" id="{FAD519BE-7F54-E15A-F8E2-A5E10A98E09D}"/>
                </a:ext>
              </a:extLst>
            </p:cNvPr>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548;p54">
              <a:extLst>
                <a:ext uri="{FF2B5EF4-FFF2-40B4-BE49-F238E27FC236}">
                  <a16:creationId xmlns:a16="http://schemas.microsoft.com/office/drawing/2014/main" id="{F51324CC-9CBA-E5F2-5DFA-46DC361B80BD}"/>
                </a:ext>
              </a:extLst>
            </p:cNvPr>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549;p54">
              <a:extLst>
                <a:ext uri="{FF2B5EF4-FFF2-40B4-BE49-F238E27FC236}">
                  <a16:creationId xmlns:a16="http://schemas.microsoft.com/office/drawing/2014/main" id="{A6C01276-32AF-1E12-5A31-C69803CF35E3}"/>
                </a:ext>
              </a:extLst>
            </p:cNvPr>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550;p54">
              <a:extLst>
                <a:ext uri="{FF2B5EF4-FFF2-40B4-BE49-F238E27FC236}">
                  <a16:creationId xmlns:a16="http://schemas.microsoft.com/office/drawing/2014/main" id="{4D6125DB-DED1-E2A2-B681-E818FDB5ABD9}"/>
                </a:ext>
              </a:extLst>
            </p:cNvPr>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551;p54">
              <a:extLst>
                <a:ext uri="{FF2B5EF4-FFF2-40B4-BE49-F238E27FC236}">
                  <a16:creationId xmlns:a16="http://schemas.microsoft.com/office/drawing/2014/main" id="{A73A149E-F458-6375-7135-4F691138D6B1}"/>
                </a:ext>
              </a:extLst>
            </p:cNvPr>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552;p54">
              <a:extLst>
                <a:ext uri="{FF2B5EF4-FFF2-40B4-BE49-F238E27FC236}">
                  <a16:creationId xmlns:a16="http://schemas.microsoft.com/office/drawing/2014/main" id="{72EE8E9F-FBDA-0C90-34C9-D8FE66CB630D}"/>
                </a:ext>
              </a:extLst>
            </p:cNvPr>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553;p54">
              <a:extLst>
                <a:ext uri="{FF2B5EF4-FFF2-40B4-BE49-F238E27FC236}">
                  <a16:creationId xmlns:a16="http://schemas.microsoft.com/office/drawing/2014/main" id="{2A239745-7E7B-AE5A-256B-2CEC29292D55}"/>
                </a:ext>
              </a:extLst>
            </p:cNvPr>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554;p54">
              <a:extLst>
                <a:ext uri="{FF2B5EF4-FFF2-40B4-BE49-F238E27FC236}">
                  <a16:creationId xmlns:a16="http://schemas.microsoft.com/office/drawing/2014/main" id="{67A0A394-B7D4-8ADB-822B-3C31890E115E}"/>
                </a:ext>
              </a:extLst>
            </p:cNvPr>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555;p54">
              <a:extLst>
                <a:ext uri="{FF2B5EF4-FFF2-40B4-BE49-F238E27FC236}">
                  <a16:creationId xmlns:a16="http://schemas.microsoft.com/office/drawing/2014/main" id="{5AA844D9-B194-923A-3E1D-2609A8E3B9AC}"/>
                </a:ext>
              </a:extLst>
            </p:cNvPr>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556;p54">
              <a:extLst>
                <a:ext uri="{FF2B5EF4-FFF2-40B4-BE49-F238E27FC236}">
                  <a16:creationId xmlns:a16="http://schemas.microsoft.com/office/drawing/2014/main" id="{8D5F199F-0A01-ACF8-F873-6847A3BB6C4A}"/>
                </a:ext>
              </a:extLst>
            </p:cNvPr>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557;p54">
              <a:extLst>
                <a:ext uri="{FF2B5EF4-FFF2-40B4-BE49-F238E27FC236}">
                  <a16:creationId xmlns:a16="http://schemas.microsoft.com/office/drawing/2014/main" id="{90FBBF76-82FB-67A1-D7FB-6D9BE07F404A}"/>
                </a:ext>
              </a:extLst>
            </p:cNvPr>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558;p54">
              <a:extLst>
                <a:ext uri="{FF2B5EF4-FFF2-40B4-BE49-F238E27FC236}">
                  <a16:creationId xmlns:a16="http://schemas.microsoft.com/office/drawing/2014/main" id="{CD754631-6C38-38AA-B70B-1C8AFF0038A9}"/>
                </a:ext>
              </a:extLst>
            </p:cNvPr>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559;p54">
              <a:extLst>
                <a:ext uri="{FF2B5EF4-FFF2-40B4-BE49-F238E27FC236}">
                  <a16:creationId xmlns:a16="http://schemas.microsoft.com/office/drawing/2014/main" id="{B6201CE6-A1A5-B555-7D83-CDFBF34CEC67}"/>
                </a:ext>
              </a:extLst>
            </p:cNvPr>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560;p54">
              <a:extLst>
                <a:ext uri="{FF2B5EF4-FFF2-40B4-BE49-F238E27FC236}">
                  <a16:creationId xmlns:a16="http://schemas.microsoft.com/office/drawing/2014/main" id="{D937CF32-4EBA-57EA-FAE6-9D1121601767}"/>
                </a:ext>
              </a:extLst>
            </p:cNvPr>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561;p54">
              <a:extLst>
                <a:ext uri="{FF2B5EF4-FFF2-40B4-BE49-F238E27FC236}">
                  <a16:creationId xmlns:a16="http://schemas.microsoft.com/office/drawing/2014/main" id="{8F1B1C7A-8A99-F1F0-4135-64446C0B4B25}"/>
                </a:ext>
              </a:extLst>
            </p:cNvPr>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562;p54">
              <a:extLst>
                <a:ext uri="{FF2B5EF4-FFF2-40B4-BE49-F238E27FC236}">
                  <a16:creationId xmlns:a16="http://schemas.microsoft.com/office/drawing/2014/main" id="{0B823888-8161-E094-5F30-01F6DC447DA4}"/>
                </a:ext>
              </a:extLst>
            </p:cNvPr>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563;p54">
              <a:extLst>
                <a:ext uri="{FF2B5EF4-FFF2-40B4-BE49-F238E27FC236}">
                  <a16:creationId xmlns:a16="http://schemas.microsoft.com/office/drawing/2014/main" id="{D33D773A-9FBC-87D0-69D1-4D263BF8806F}"/>
                </a:ext>
              </a:extLst>
            </p:cNvPr>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564;p54">
              <a:extLst>
                <a:ext uri="{FF2B5EF4-FFF2-40B4-BE49-F238E27FC236}">
                  <a16:creationId xmlns:a16="http://schemas.microsoft.com/office/drawing/2014/main" id="{B6188DAA-0E93-3604-1B5E-8E5D53426A30}"/>
                </a:ext>
              </a:extLst>
            </p:cNvPr>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565;p54">
              <a:extLst>
                <a:ext uri="{FF2B5EF4-FFF2-40B4-BE49-F238E27FC236}">
                  <a16:creationId xmlns:a16="http://schemas.microsoft.com/office/drawing/2014/main" id="{71A0A3FC-8C42-F5ED-D7BE-9C166DDB68C5}"/>
                </a:ext>
              </a:extLst>
            </p:cNvPr>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566;p54">
              <a:extLst>
                <a:ext uri="{FF2B5EF4-FFF2-40B4-BE49-F238E27FC236}">
                  <a16:creationId xmlns:a16="http://schemas.microsoft.com/office/drawing/2014/main" id="{43AA34FE-2E32-626A-3556-8E654D7AD781}"/>
                </a:ext>
              </a:extLst>
            </p:cNvPr>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567;p54">
              <a:extLst>
                <a:ext uri="{FF2B5EF4-FFF2-40B4-BE49-F238E27FC236}">
                  <a16:creationId xmlns:a16="http://schemas.microsoft.com/office/drawing/2014/main" id="{A0ABB532-6BB2-19FD-AB57-F54276B39548}"/>
                </a:ext>
              </a:extLst>
            </p:cNvPr>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568;p54">
              <a:extLst>
                <a:ext uri="{FF2B5EF4-FFF2-40B4-BE49-F238E27FC236}">
                  <a16:creationId xmlns:a16="http://schemas.microsoft.com/office/drawing/2014/main" id="{64CEC19A-DC56-B58E-F1B0-7BF6434986B8}"/>
                </a:ext>
              </a:extLst>
            </p:cNvPr>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569;p54">
              <a:extLst>
                <a:ext uri="{FF2B5EF4-FFF2-40B4-BE49-F238E27FC236}">
                  <a16:creationId xmlns:a16="http://schemas.microsoft.com/office/drawing/2014/main" id="{A6B6C21B-D18E-8560-25BC-344CDFA78035}"/>
                </a:ext>
              </a:extLst>
            </p:cNvPr>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570;p54">
              <a:extLst>
                <a:ext uri="{FF2B5EF4-FFF2-40B4-BE49-F238E27FC236}">
                  <a16:creationId xmlns:a16="http://schemas.microsoft.com/office/drawing/2014/main" id="{11F47928-2E91-9C5F-FBB7-CE4C56EF5FDE}"/>
                </a:ext>
              </a:extLst>
            </p:cNvPr>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571;p54">
              <a:extLst>
                <a:ext uri="{FF2B5EF4-FFF2-40B4-BE49-F238E27FC236}">
                  <a16:creationId xmlns:a16="http://schemas.microsoft.com/office/drawing/2014/main" id="{51269117-AE76-8ECC-ABDA-8A306E23D26D}"/>
                </a:ext>
              </a:extLst>
            </p:cNvPr>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572;p54">
              <a:extLst>
                <a:ext uri="{FF2B5EF4-FFF2-40B4-BE49-F238E27FC236}">
                  <a16:creationId xmlns:a16="http://schemas.microsoft.com/office/drawing/2014/main" id="{868C091F-A86F-3393-6374-F01BF412B026}"/>
                </a:ext>
              </a:extLst>
            </p:cNvPr>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573;p54">
              <a:extLst>
                <a:ext uri="{FF2B5EF4-FFF2-40B4-BE49-F238E27FC236}">
                  <a16:creationId xmlns:a16="http://schemas.microsoft.com/office/drawing/2014/main" id="{3B05924B-ADEA-425A-962E-43CDC981AA8A}"/>
                </a:ext>
              </a:extLst>
            </p:cNvPr>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574;p54">
              <a:extLst>
                <a:ext uri="{FF2B5EF4-FFF2-40B4-BE49-F238E27FC236}">
                  <a16:creationId xmlns:a16="http://schemas.microsoft.com/office/drawing/2014/main" id="{60665874-1407-1DDE-CE20-E8E2F07D004F}"/>
                </a:ext>
              </a:extLst>
            </p:cNvPr>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575;p54">
              <a:extLst>
                <a:ext uri="{FF2B5EF4-FFF2-40B4-BE49-F238E27FC236}">
                  <a16:creationId xmlns:a16="http://schemas.microsoft.com/office/drawing/2014/main" id="{D5F49BF9-8DCB-A585-9A9E-74984933658B}"/>
                </a:ext>
              </a:extLst>
            </p:cNvPr>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576;p54">
              <a:extLst>
                <a:ext uri="{FF2B5EF4-FFF2-40B4-BE49-F238E27FC236}">
                  <a16:creationId xmlns:a16="http://schemas.microsoft.com/office/drawing/2014/main" id="{F24CA7CD-B960-E66B-F433-06D39AAE07FB}"/>
                </a:ext>
              </a:extLst>
            </p:cNvPr>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577;p54">
              <a:extLst>
                <a:ext uri="{FF2B5EF4-FFF2-40B4-BE49-F238E27FC236}">
                  <a16:creationId xmlns:a16="http://schemas.microsoft.com/office/drawing/2014/main" id="{AB910F6F-25A3-7358-0162-7EA86BE855D9}"/>
                </a:ext>
              </a:extLst>
            </p:cNvPr>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578;p54">
              <a:extLst>
                <a:ext uri="{FF2B5EF4-FFF2-40B4-BE49-F238E27FC236}">
                  <a16:creationId xmlns:a16="http://schemas.microsoft.com/office/drawing/2014/main" id="{66D32F6F-1460-2F03-A56F-B3D11854BAB8}"/>
                </a:ext>
              </a:extLst>
            </p:cNvPr>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579;p54">
              <a:extLst>
                <a:ext uri="{FF2B5EF4-FFF2-40B4-BE49-F238E27FC236}">
                  <a16:creationId xmlns:a16="http://schemas.microsoft.com/office/drawing/2014/main" id="{5D8A6467-7676-F3BC-F66A-31CD4D40B075}"/>
                </a:ext>
              </a:extLst>
            </p:cNvPr>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580;p54">
              <a:extLst>
                <a:ext uri="{FF2B5EF4-FFF2-40B4-BE49-F238E27FC236}">
                  <a16:creationId xmlns:a16="http://schemas.microsoft.com/office/drawing/2014/main" id="{0FA5A481-7FB1-A5D4-4C05-8EFDF64DCEC7}"/>
                </a:ext>
              </a:extLst>
            </p:cNvPr>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581;p54">
              <a:extLst>
                <a:ext uri="{FF2B5EF4-FFF2-40B4-BE49-F238E27FC236}">
                  <a16:creationId xmlns:a16="http://schemas.microsoft.com/office/drawing/2014/main" id="{C2352D19-86ED-7144-3A68-4BE32A7CFA8F}"/>
                </a:ext>
              </a:extLst>
            </p:cNvPr>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582;p54">
              <a:extLst>
                <a:ext uri="{FF2B5EF4-FFF2-40B4-BE49-F238E27FC236}">
                  <a16:creationId xmlns:a16="http://schemas.microsoft.com/office/drawing/2014/main" id="{6D53AC2D-2A04-E14D-B30B-5121D0D8AD43}"/>
                </a:ext>
              </a:extLst>
            </p:cNvPr>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583;p54">
              <a:extLst>
                <a:ext uri="{FF2B5EF4-FFF2-40B4-BE49-F238E27FC236}">
                  <a16:creationId xmlns:a16="http://schemas.microsoft.com/office/drawing/2014/main" id="{550EEABE-DFD1-F19E-D98B-8E3646B2AB0D}"/>
                </a:ext>
              </a:extLst>
            </p:cNvPr>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584;p54">
              <a:extLst>
                <a:ext uri="{FF2B5EF4-FFF2-40B4-BE49-F238E27FC236}">
                  <a16:creationId xmlns:a16="http://schemas.microsoft.com/office/drawing/2014/main" id="{30E078D7-ABAA-9DB8-FF72-C6D307CF7837}"/>
                </a:ext>
              </a:extLst>
            </p:cNvPr>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585;p54">
              <a:extLst>
                <a:ext uri="{FF2B5EF4-FFF2-40B4-BE49-F238E27FC236}">
                  <a16:creationId xmlns:a16="http://schemas.microsoft.com/office/drawing/2014/main" id="{D536AC0C-0EF8-BCBE-6B2D-064CDF5ED018}"/>
                </a:ext>
              </a:extLst>
            </p:cNvPr>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586;p54">
              <a:extLst>
                <a:ext uri="{FF2B5EF4-FFF2-40B4-BE49-F238E27FC236}">
                  <a16:creationId xmlns:a16="http://schemas.microsoft.com/office/drawing/2014/main" id="{837FAD3E-35C9-A95E-75E1-86ECBE48499D}"/>
                </a:ext>
              </a:extLst>
            </p:cNvPr>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587;p54">
              <a:extLst>
                <a:ext uri="{FF2B5EF4-FFF2-40B4-BE49-F238E27FC236}">
                  <a16:creationId xmlns:a16="http://schemas.microsoft.com/office/drawing/2014/main" id="{F9057AB7-D4E3-D27E-C76F-F15CF269348B}"/>
                </a:ext>
              </a:extLst>
            </p:cNvPr>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233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31"/>
        <p:cNvGrpSpPr/>
        <p:nvPr/>
      </p:nvGrpSpPr>
      <p:grpSpPr>
        <a:xfrm>
          <a:off x="0" y="0"/>
          <a:ext cx="0" cy="0"/>
          <a:chOff x="0" y="0"/>
          <a:chExt cx="0" cy="0"/>
        </a:xfrm>
      </p:grpSpPr>
      <p:sp>
        <p:nvSpPr>
          <p:cNvPr id="3932" name="Google Shape;3932;p65"/>
          <p:cNvSpPr txBox="1">
            <a:spLocks noGrp="1"/>
          </p:cNvSpPr>
          <p:nvPr>
            <p:ph type="body" idx="1"/>
          </p:nvPr>
        </p:nvSpPr>
        <p:spPr>
          <a:xfrm>
            <a:off x="450096" y="984548"/>
            <a:ext cx="8278267" cy="3396259"/>
          </a:xfrm>
          <a:prstGeom prst="rect">
            <a:avLst/>
          </a:prstGeom>
        </p:spPr>
        <p:txBody>
          <a:bodyPr spcFirstLastPara="1" wrap="square" lIns="91425" tIns="91425" rIns="91425" bIns="91425" anchor="t" anchorCtr="0">
            <a:noAutofit/>
          </a:bodyPr>
          <a:lstStyle/>
          <a:p>
            <a:pPr marL="342900" lvl="0" indent="-342900">
              <a:buAutoNum type="arabicPeriod"/>
            </a:pPr>
            <a:r>
              <a:rPr lang="en-US" b="1" dirty="0"/>
              <a:t>Voting time </a:t>
            </a:r>
            <a:r>
              <a:rPr lang="en-US" dirty="0"/>
              <a:t>Handling – There may be a </a:t>
            </a:r>
            <a:r>
              <a:rPr lang="en-US" dirty="0" err="1"/>
              <a:t>vurnelability</a:t>
            </a:r>
            <a:r>
              <a:rPr lang="en-US" dirty="0"/>
              <a:t> of the “Elections time”, as it relies on the time sent from the frontend to the contract. So, if a user interacts directly with the contract, and he was registered as an eligible voter, and holds the voting token, he may vote outside of the election time. </a:t>
            </a:r>
          </a:p>
          <a:p>
            <a:pPr marL="342900" lvl="0" indent="-342900">
              <a:buAutoNum type="arabicPeriod"/>
            </a:pPr>
            <a:r>
              <a:rPr lang="en-US" b="1" dirty="0"/>
              <a:t>VTN Tokens (ERC20) </a:t>
            </a:r>
            <a:r>
              <a:rPr lang="en-US" dirty="0"/>
              <a:t>aren’t shown in the </a:t>
            </a:r>
            <a:r>
              <a:rPr lang="en-US" dirty="0" err="1"/>
              <a:t>Metamask</a:t>
            </a:r>
            <a:r>
              <a:rPr lang="en-US" dirty="0"/>
              <a:t> wallet, but they are registered correctly on the blockchain (The transactions work and the balance works). </a:t>
            </a:r>
          </a:p>
          <a:p>
            <a:pPr marL="342900" indent="-342900">
              <a:buFont typeface="DM Sans"/>
              <a:buAutoNum type="arabicPeriod"/>
            </a:pPr>
            <a:r>
              <a:rPr lang="en-US" b="1" dirty="0"/>
              <a:t>VOTE tokens (ERC721) </a:t>
            </a:r>
            <a:r>
              <a:rPr lang="en-US" dirty="0"/>
              <a:t>aren’t shown in the </a:t>
            </a:r>
            <a:r>
              <a:rPr lang="en-US" dirty="0" err="1"/>
              <a:t>Metamask</a:t>
            </a:r>
            <a:r>
              <a:rPr lang="en-US" dirty="0"/>
              <a:t> wallet, but they are registered correctly on the blockchain (The transactions work and the balance works). </a:t>
            </a:r>
          </a:p>
          <a:p>
            <a:pPr marL="342900" lvl="0" indent="-342900">
              <a:buAutoNum type="arabicPeriod"/>
            </a:pPr>
            <a:r>
              <a:rPr lang="en-US" dirty="0"/>
              <a:t>Refresh of the web page is needed after you vote, in order to show the VTN tokens balance in the upper left page. That is the Balance of the ERC20 that the user received after voting (100 VTN).  </a:t>
            </a:r>
          </a:p>
          <a:p>
            <a:pPr marL="342900" lvl="0" indent="-342900">
              <a:buAutoNum type="arabicPeriod"/>
            </a:pPr>
            <a:r>
              <a:rPr lang="en-US" dirty="0"/>
              <a:t>If the admin has yet to enter a date and time for the elections, a default “1970” date of the elections are shown. </a:t>
            </a:r>
          </a:p>
        </p:txBody>
      </p:sp>
      <p:sp>
        <p:nvSpPr>
          <p:cNvPr id="3934" name="Google Shape;3934;p65"/>
          <p:cNvSpPr txBox="1">
            <a:spLocks noGrp="1"/>
          </p:cNvSpPr>
          <p:nvPr>
            <p:ph type="title"/>
          </p:nvPr>
        </p:nvSpPr>
        <p:spPr>
          <a:xfrm>
            <a:off x="779025" y="2705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Known Bug List</a:t>
            </a:r>
            <a:endParaRPr dirty="0"/>
          </a:p>
        </p:txBody>
      </p:sp>
    </p:spTree>
    <p:extLst>
      <p:ext uri="{BB962C8B-B14F-4D97-AF65-F5344CB8AC3E}">
        <p14:creationId xmlns:p14="http://schemas.microsoft.com/office/powerpoint/2010/main" val="116137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07544" y="13285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Project</a:t>
            </a:r>
            <a:endParaRPr dirty="0"/>
          </a:p>
        </p:txBody>
      </p:sp>
      <p:sp>
        <p:nvSpPr>
          <p:cNvPr id="329" name="Google Shape;329;p32"/>
          <p:cNvSpPr txBox="1">
            <a:spLocks noGrp="1"/>
          </p:cNvSpPr>
          <p:nvPr>
            <p:ph type="body" idx="1"/>
          </p:nvPr>
        </p:nvSpPr>
        <p:spPr>
          <a:xfrm>
            <a:off x="102427" y="962699"/>
            <a:ext cx="5053258" cy="31794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b="1" dirty="0"/>
              <a:t>Decentralized Voting App</a:t>
            </a:r>
          </a:p>
          <a:p>
            <a:pPr marL="742950" lvl="1" indent="-285750">
              <a:buFont typeface="Arial" panose="020B0604020202020204" pitchFamily="34" charset="0"/>
              <a:buChar char="•"/>
            </a:pPr>
            <a:r>
              <a:rPr lang="en-US" dirty="0"/>
              <a:t>Candidate registration </a:t>
            </a:r>
          </a:p>
          <a:p>
            <a:pPr marL="742950" lvl="1" indent="-285750">
              <a:buFont typeface="Arial" panose="020B0604020202020204" pitchFamily="34" charset="0"/>
              <a:buChar char="•"/>
            </a:pPr>
            <a:r>
              <a:rPr lang="en-US" dirty="0"/>
              <a:t>Voter registration</a:t>
            </a:r>
          </a:p>
          <a:p>
            <a:pPr marL="1200150" lvl="2" indent="-285750">
              <a:buFont typeface="Arial" panose="020B0604020202020204" pitchFamily="34" charset="0"/>
              <a:buChar char="•"/>
            </a:pPr>
            <a:r>
              <a:rPr lang="en-US" dirty="0"/>
              <a:t>Voters are voting anonymously </a:t>
            </a:r>
          </a:p>
          <a:p>
            <a:pPr marL="742950" lvl="1" indent="-285750">
              <a:buFont typeface="Arial" panose="020B0604020202020204" pitchFamily="34" charset="0"/>
              <a:buChar char="•"/>
            </a:pPr>
            <a:r>
              <a:rPr lang="en-US" dirty="0"/>
              <a:t>Specific vote time window, controlled by the admin</a:t>
            </a:r>
          </a:p>
          <a:p>
            <a:pPr marL="742950" lvl="1" indent="-285750">
              <a:buFont typeface="Arial" panose="020B0604020202020204" pitchFamily="34" charset="0"/>
              <a:buChar char="•"/>
            </a:pPr>
            <a:r>
              <a:rPr lang="en-US" dirty="0"/>
              <a:t>Everything is running on the blockchain</a:t>
            </a:r>
          </a:p>
          <a:p>
            <a:pPr marL="457200" lvl="1" indent="0">
              <a:buNone/>
            </a:pPr>
            <a:endParaRPr lang="en-US" dirty="0"/>
          </a:p>
          <a:p>
            <a:pPr marL="457200" lvl="1" indent="0">
              <a:buNone/>
            </a:pPr>
            <a:endParaRPr lang="en-US" dirty="0"/>
          </a:p>
          <a:p>
            <a:pPr marL="457200" lvl="1" indent="0">
              <a:buNone/>
            </a:pPr>
            <a:endParaRPr lang="en-US" dirty="0"/>
          </a:p>
          <a:p>
            <a:pPr marL="742950" lvl="1" indent="-285750">
              <a:buFont typeface="Arial" panose="020B0604020202020204" pitchFamily="34" charset="0"/>
              <a:buChar char="•"/>
            </a:pPr>
            <a:endParaRPr lang="en-US"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5125991" y="650350"/>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5250630" y="606599"/>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546493" y="1552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voting on the blockchain?</a:t>
            </a:r>
            <a:endParaRPr dirty="0"/>
          </a:p>
        </p:txBody>
      </p:sp>
      <p:sp>
        <p:nvSpPr>
          <p:cNvPr id="627" name="Google Shape;627;p36"/>
          <p:cNvSpPr txBox="1">
            <a:spLocks noGrp="1"/>
          </p:cNvSpPr>
          <p:nvPr>
            <p:ph type="body" idx="1"/>
          </p:nvPr>
        </p:nvSpPr>
        <p:spPr>
          <a:xfrm>
            <a:off x="4914010" y="2962620"/>
            <a:ext cx="4099780" cy="1149900"/>
          </a:xfrm>
          <a:prstGeom prst="rect">
            <a:avLst/>
          </a:prstGeom>
        </p:spPr>
        <p:txBody>
          <a:bodyPr spcFirstLastPara="1" wrap="square" lIns="91425" tIns="91425" rIns="91425" bIns="91425" anchor="t" anchorCtr="0">
            <a:noAutofit/>
          </a:bodyPr>
          <a:lstStyle/>
          <a:p>
            <a:pPr marL="285750" indent="-285750">
              <a:spcAft>
                <a:spcPts val="1600"/>
              </a:spcAft>
            </a:pPr>
            <a:r>
              <a:rPr lang="en-US" dirty="0"/>
              <a:t>Voters receive “voting token” according to their right to vote</a:t>
            </a:r>
          </a:p>
          <a:p>
            <a:pPr marL="285750" indent="-285750">
              <a:spcAft>
                <a:spcPts val="1600"/>
              </a:spcAft>
            </a:pPr>
            <a:r>
              <a:rPr lang="en-US" dirty="0"/>
              <a:t>Voters identify with their wallet and token</a:t>
            </a:r>
          </a:p>
          <a:p>
            <a:pPr marL="285750" indent="-285750">
              <a:spcAft>
                <a:spcPts val="1600"/>
              </a:spcAft>
            </a:pPr>
            <a:r>
              <a:rPr lang="en-US" dirty="0"/>
              <a:t>All votes are registered on the blockchain</a:t>
            </a:r>
          </a:p>
          <a:p>
            <a:pPr marL="285750" indent="-285750">
              <a:spcAft>
                <a:spcPts val="1600"/>
              </a:spcAft>
            </a:pPr>
            <a:r>
              <a:rPr lang="en-US" dirty="0"/>
              <a:t>No fear of fraud!</a:t>
            </a:r>
            <a:endParaRPr dirty="0"/>
          </a:p>
        </p:txBody>
      </p:sp>
      <p:sp>
        <p:nvSpPr>
          <p:cNvPr id="628" name="Google Shape;628;p36"/>
          <p:cNvSpPr txBox="1">
            <a:spLocks noGrp="1"/>
          </p:cNvSpPr>
          <p:nvPr>
            <p:ph type="title" idx="2"/>
          </p:nvPr>
        </p:nvSpPr>
        <p:spPr>
          <a:xfrm>
            <a:off x="4914010" y="2516528"/>
            <a:ext cx="366103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 – </a:t>
            </a:r>
            <a:r>
              <a:rPr lang="en-US" dirty="0"/>
              <a:t>Smart Contracts</a:t>
            </a:r>
            <a:r>
              <a:rPr lang="en" dirty="0"/>
              <a:t>! </a:t>
            </a:r>
            <a:endParaRPr dirty="0"/>
          </a:p>
        </p:txBody>
      </p:sp>
      <p:sp>
        <p:nvSpPr>
          <p:cNvPr id="629" name="Google Shape;629;p36"/>
          <p:cNvSpPr txBox="1">
            <a:spLocks noGrp="1"/>
          </p:cNvSpPr>
          <p:nvPr>
            <p:ph type="body" idx="3"/>
          </p:nvPr>
        </p:nvSpPr>
        <p:spPr>
          <a:xfrm>
            <a:off x="154010" y="2991798"/>
            <a:ext cx="4561840" cy="1459187"/>
          </a:xfrm>
          <a:prstGeom prst="rect">
            <a:avLst/>
          </a:prstGeom>
        </p:spPr>
        <p:txBody>
          <a:bodyPr spcFirstLastPara="1" wrap="square" lIns="91425" tIns="91425" rIns="91425" bIns="91425" anchor="t" anchorCtr="0">
            <a:noAutofit/>
          </a:bodyPr>
          <a:lstStyle/>
          <a:p>
            <a:pPr marL="285750" indent="-285750">
              <a:spcAft>
                <a:spcPts val="1600"/>
              </a:spcAft>
            </a:pPr>
            <a:r>
              <a:rPr lang="en-US" dirty="0"/>
              <a:t>Voters are voting physically in ballots</a:t>
            </a:r>
          </a:p>
          <a:p>
            <a:pPr marL="285750" indent="-285750">
              <a:spcAft>
                <a:spcPts val="1600"/>
              </a:spcAft>
            </a:pPr>
            <a:r>
              <a:rPr lang="en-US" dirty="0"/>
              <a:t>The Elections reliability is questionable, as it’s counted by hand</a:t>
            </a:r>
          </a:p>
          <a:p>
            <a:pPr marL="285750" indent="-285750">
              <a:spcAft>
                <a:spcPts val="1600"/>
              </a:spcAft>
            </a:pPr>
            <a:r>
              <a:rPr lang="en-US" dirty="0"/>
              <a:t>No real solution nowadays for online voting</a:t>
            </a:r>
          </a:p>
        </p:txBody>
      </p:sp>
      <p:sp>
        <p:nvSpPr>
          <p:cNvPr id="630" name="Google Shape;630;p36"/>
          <p:cNvSpPr txBox="1">
            <a:spLocks noGrp="1"/>
          </p:cNvSpPr>
          <p:nvPr>
            <p:ph type="title" idx="4"/>
          </p:nvPr>
        </p:nvSpPr>
        <p:spPr>
          <a:xfrm>
            <a:off x="1239852" y="246477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endParaRPr/>
          </a:p>
        </p:txBody>
      </p:sp>
      <p:grpSp>
        <p:nvGrpSpPr>
          <p:cNvPr id="631" name="Google Shape;631;p36"/>
          <p:cNvGrpSpPr/>
          <p:nvPr/>
        </p:nvGrpSpPr>
        <p:grpSpPr>
          <a:xfrm>
            <a:off x="5685392" y="784674"/>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138435" y="156315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138435" y="156315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56391" y="177805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240087" y="145671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1476191" y="871667"/>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08822" y="18159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Approach</a:t>
            </a:r>
            <a:endParaRPr dirty="0"/>
          </a:p>
        </p:txBody>
      </p:sp>
      <p:sp>
        <p:nvSpPr>
          <p:cNvPr id="329" name="Google Shape;329;p32"/>
          <p:cNvSpPr txBox="1">
            <a:spLocks noGrp="1"/>
          </p:cNvSpPr>
          <p:nvPr>
            <p:ph type="body" idx="1"/>
          </p:nvPr>
        </p:nvSpPr>
        <p:spPr>
          <a:xfrm>
            <a:off x="224542" y="791244"/>
            <a:ext cx="4744790" cy="3877733"/>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dirty="0"/>
              <a:t>Creating a react based web platform</a:t>
            </a:r>
          </a:p>
          <a:p>
            <a:pPr marL="285750" indent="-285750">
              <a:buFont typeface="Arial" panose="020B0604020202020204" pitchFamily="34" charset="0"/>
              <a:buChar char="•"/>
            </a:pPr>
            <a:r>
              <a:rPr lang="en-US" sz="1400" dirty="0"/>
              <a:t>Interacting with our smart contracts deployed on the Ethereum blockchain  </a:t>
            </a:r>
          </a:p>
          <a:p>
            <a:pPr marL="285750" indent="-285750">
              <a:buFont typeface="Arial" panose="020B0604020202020204" pitchFamily="34" charset="0"/>
              <a:buChar char="•"/>
            </a:pPr>
            <a:r>
              <a:rPr lang="en-US" sz="1400" dirty="0"/>
              <a:t>The deployer of the contracts is also the admin and the owner of the decentralized elections</a:t>
            </a:r>
          </a:p>
          <a:p>
            <a:pPr marL="285750" indent="-285750">
              <a:buFont typeface="Arial" panose="020B0604020202020204" pitchFamily="34" charset="0"/>
              <a:buChar char="•"/>
            </a:pPr>
            <a:r>
              <a:rPr lang="en-US" sz="1400" dirty="0"/>
              <a:t>The admin is responsible for registering candidates, voters and for setting the elections time</a:t>
            </a:r>
          </a:p>
          <a:p>
            <a:pPr marL="285750" indent="-285750">
              <a:buFont typeface="Arial" panose="020B0604020202020204" pitchFamily="34" charset="0"/>
              <a:buChar char="•"/>
            </a:pPr>
            <a:r>
              <a:rPr lang="en-US" sz="1400" dirty="0"/>
              <a:t>Each voter added by the admin, will receive an ERC721 as an eligibility to vote</a:t>
            </a:r>
          </a:p>
          <a:p>
            <a:pPr marL="800100" lvl="1">
              <a:buFont typeface="+mj-lt"/>
              <a:buAutoNum type="arabicPeriod"/>
            </a:pPr>
            <a:r>
              <a:rPr lang="en-US" sz="1400" dirty="0"/>
              <a:t>The user will be verified against his wallet address.</a:t>
            </a:r>
          </a:p>
          <a:p>
            <a:pPr marL="800100" lvl="1">
              <a:buFont typeface="+mj-lt"/>
              <a:buAutoNum type="arabicPeriod"/>
            </a:pPr>
            <a:r>
              <a:rPr lang="en-US" sz="1400" dirty="0"/>
              <a:t>The </a:t>
            </a:r>
            <a:r>
              <a:rPr lang="en-US" sz="1400" dirty="0" err="1"/>
              <a:t>tokenID</a:t>
            </a:r>
            <a:r>
              <a:rPr lang="en-US" sz="1400" dirty="0"/>
              <a:t> identifies that the user has the right to vote.</a:t>
            </a:r>
            <a:br>
              <a:rPr lang="en-US" sz="1400" dirty="0"/>
            </a:br>
            <a:endParaRPr lang="en-US" sz="1400" dirty="0"/>
          </a:p>
          <a:p>
            <a:pPr marL="285750" indent="-285750">
              <a:buFont typeface="Arial" panose="020B0604020202020204" pitchFamily="34" charset="0"/>
              <a:buChar char="•"/>
            </a:pPr>
            <a:r>
              <a:rPr lang="en-US" sz="1400" dirty="0"/>
              <a:t>Identification of admin and voters is done through </a:t>
            </a:r>
            <a:r>
              <a:rPr lang="en-US" sz="1400" dirty="0" err="1"/>
              <a:t>Metamask</a:t>
            </a:r>
            <a:r>
              <a:rPr lang="en-US" sz="1400" dirty="0"/>
              <a:t>.</a:t>
            </a:r>
          </a:p>
          <a:p>
            <a:pPr marL="285750" indent="-285750">
              <a:buFont typeface="Arial" panose="020B0604020202020204" pitchFamily="34" charset="0"/>
              <a:buChar char="•"/>
            </a:pPr>
            <a:endParaRPr lang="en-US" sz="14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9;p32">
            <a:extLst>
              <a:ext uri="{FF2B5EF4-FFF2-40B4-BE49-F238E27FC236}">
                <a16:creationId xmlns:a16="http://schemas.microsoft.com/office/drawing/2014/main" id="{CA575F54-3688-9119-59FF-4CE7A0F392B0}"/>
              </a:ext>
            </a:extLst>
          </p:cNvPr>
          <p:cNvSpPr txBox="1">
            <a:spLocks/>
          </p:cNvSpPr>
          <p:nvPr/>
        </p:nvSpPr>
        <p:spPr>
          <a:xfrm>
            <a:off x="4858212" y="802718"/>
            <a:ext cx="3859903" cy="3487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285750" indent="-285750">
              <a:buFont typeface="Arial" panose="020B0604020202020204" pitchFamily="34" charset="0"/>
              <a:buChar char="•"/>
            </a:pPr>
            <a:endParaRPr lang="he-IL" sz="1400" b="1" dirty="0"/>
          </a:p>
        </p:txBody>
      </p:sp>
      <p:grpSp>
        <p:nvGrpSpPr>
          <p:cNvPr id="6" name="Google Shape;161;p29">
            <a:extLst>
              <a:ext uri="{FF2B5EF4-FFF2-40B4-BE49-F238E27FC236}">
                <a16:creationId xmlns:a16="http://schemas.microsoft.com/office/drawing/2014/main" id="{6F9463CF-02BD-B10D-5E24-271C052F7E9C}"/>
              </a:ext>
            </a:extLst>
          </p:cNvPr>
          <p:cNvGrpSpPr/>
          <p:nvPr/>
        </p:nvGrpSpPr>
        <p:grpSpPr>
          <a:xfrm>
            <a:off x="5093297" y="721299"/>
            <a:ext cx="3389732" cy="4219871"/>
            <a:chOff x="196269" y="-35131"/>
            <a:chExt cx="4117010" cy="5284424"/>
          </a:xfrm>
        </p:grpSpPr>
        <p:grpSp>
          <p:nvGrpSpPr>
            <p:cNvPr id="7" name="Google Shape;162;p29">
              <a:extLst>
                <a:ext uri="{FF2B5EF4-FFF2-40B4-BE49-F238E27FC236}">
                  <a16:creationId xmlns:a16="http://schemas.microsoft.com/office/drawing/2014/main" id="{609521AB-5E12-FC29-2273-0E5133CEC443}"/>
                </a:ext>
              </a:extLst>
            </p:cNvPr>
            <p:cNvGrpSpPr/>
            <p:nvPr/>
          </p:nvGrpSpPr>
          <p:grpSpPr>
            <a:xfrm>
              <a:off x="196269" y="-35131"/>
              <a:ext cx="4117010" cy="4393434"/>
              <a:chOff x="43869" y="-35131"/>
              <a:chExt cx="4117010" cy="4393434"/>
            </a:xfrm>
          </p:grpSpPr>
          <p:sp>
            <p:nvSpPr>
              <p:cNvPr id="15" name="Google Shape;163;p29">
                <a:extLst>
                  <a:ext uri="{FF2B5EF4-FFF2-40B4-BE49-F238E27FC236}">
                    <a16:creationId xmlns:a16="http://schemas.microsoft.com/office/drawing/2014/main" id="{8EBE6845-623E-79D4-1206-93A9E225B24E}"/>
                  </a:ext>
                </a:extLst>
              </p:cNvPr>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4;p29">
                <a:extLst>
                  <a:ext uri="{FF2B5EF4-FFF2-40B4-BE49-F238E27FC236}">
                    <a16:creationId xmlns:a16="http://schemas.microsoft.com/office/drawing/2014/main" id="{D98FD93C-860A-B2B7-1175-545319CD406B}"/>
                  </a:ext>
                </a:extLst>
              </p:cNvPr>
              <p:cNvGrpSpPr/>
              <p:nvPr/>
            </p:nvGrpSpPr>
            <p:grpSpPr>
              <a:xfrm>
                <a:off x="43869" y="-35131"/>
                <a:ext cx="4117010" cy="4393434"/>
                <a:chOff x="-6861500" y="-774675"/>
                <a:chExt cx="4221275" cy="4504700"/>
              </a:xfrm>
            </p:grpSpPr>
            <p:sp>
              <p:nvSpPr>
                <p:cNvPr id="17" name="Google Shape;165;p29">
                  <a:extLst>
                    <a:ext uri="{FF2B5EF4-FFF2-40B4-BE49-F238E27FC236}">
                      <a16:creationId xmlns:a16="http://schemas.microsoft.com/office/drawing/2014/main" id="{4EDDC960-5A1F-2135-F85B-53D58862683B}"/>
                    </a:ext>
                  </a:extLst>
                </p:cNvPr>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p29">
                  <a:extLst>
                    <a:ext uri="{FF2B5EF4-FFF2-40B4-BE49-F238E27FC236}">
                      <a16:creationId xmlns:a16="http://schemas.microsoft.com/office/drawing/2014/main" id="{1924D85B-AE58-55B0-A40C-FFC1E7127D82}"/>
                    </a:ext>
                  </a:extLst>
                </p:cNvPr>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p29">
                  <a:extLst>
                    <a:ext uri="{FF2B5EF4-FFF2-40B4-BE49-F238E27FC236}">
                      <a16:creationId xmlns:a16="http://schemas.microsoft.com/office/drawing/2014/main" id="{53A8687B-2ACD-B5A7-5C0C-835B107291D0}"/>
                    </a:ext>
                  </a:extLst>
                </p:cNvPr>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8;p29">
                  <a:extLst>
                    <a:ext uri="{FF2B5EF4-FFF2-40B4-BE49-F238E27FC236}">
                      <a16:creationId xmlns:a16="http://schemas.microsoft.com/office/drawing/2014/main" id="{E47C1060-5458-A3D7-B145-749E1709B2AF}"/>
                    </a:ext>
                  </a:extLst>
                </p:cNvPr>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9;p29">
                  <a:extLst>
                    <a:ext uri="{FF2B5EF4-FFF2-40B4-BE49-F238E27FC236}">
                      <a16:creationId xmlns:a16="http://schemas.microsoft.com/office/drawing/2014/main" id="{1777244B-AAB8-B767-3A0D-212998B5328C}"/>
                    </a:ext>
                  </a:extLst>
                </p:cNvPr>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0;p29">
                  <a:extLst>
                    <a:ext uri="{FF2B5EF4-FFF2-40B4-BE49-F238E27FC236}">
                      <a16:creationId xmlns:a16="http://schemas.microsoft.com/office/drawing/2014/main" id="{E36A9DC8-725A-2562-8C86-0FAFFDD0F543}"/>
                    </a:ext>
                  </a:extLst>
                </p:cNvPr>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1;p29">
                  <a:extLst>
                    <a:ext uri="{FF2B5EF4-FFF2-40B4-BE49-F238E27FC236}">
                      <a16:creationId xmlns:a16="http://schemas.microsoft.com/office/drawing/2014/main" id="{4F01B210-7806-759F-9C65-D131FF811601}"/>
                    </a:ext>
                  </a:extLst>
                </p:cNvPr>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2;p29">
                  <a:extLst>
                    <a:ext uri="{FF2B5EF4-FFF2-40B4-BE49-F238E27FC236}">
                      <a16:creationId xmlns:a16="http://schemas.microsoft.com/office/drawing/2014/main" id="{7BAB29F4-B3B9-1268-3890-EB7576182962}"/>
                    </a:ext>
                  </a:extLst>
                </p:cNvPr>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3;p29">
                  <a:extLst>
                    <a:ext uri="{FF2B5EF4-FFF2-40B4-BE49-F238E27FC236}">
                      <a16:creationId xmlns:a16="http://schemas.microsoft.com/office/drawing/2014/main" id="{F164BACA-28D1-D6A6-930F-1EC7E9DA1D5D}"/>
                    </a:ext>
                  </a:extLst>
                </p:cNvPr>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p29">
                  <a:extLst>
                    <a:ext uri="{FF2B5EF4-FFF2-40B4-BE49-F238E27FC236}">
                      <a16:creationId xmlns:a16="http://schemas.microsoft.com/office/drawing/2014/main" id="{B5CB194A-C066-5268-10B2-4A39D03AC9D3}"/>
                    </a:ext>
                  </a:extLst>
                </p:cNvPr>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5;p29">
                  <a:extLst>
                    <a:ext uri="{FF2B5EF4-FFF2-40B4-BE49-F238E27FC236}">
                      <a16:creationId xmlns:a16="http://schemas.microsoft.com/office/drawing/2014/main" id="{4A045E70-EBD0-9006-7AD1-97943287380A}"/>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29">
                  <a:extLst>
                    <a:ext uri="{FF2B5EF4-FFF2-40B4-BE49-F238E27FC236}">
                      <a16:creationId xmlns:a16="http://schemas.microsoft.com/office/drawing/2014/main" id="{B2D44057-6198-1B66-230C-53EB2666ECF1}"/>
                    </a:ext>
                  </a:extLst>
                </p:cNvPr>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7;p29">
                  <a:extLst>
                    <a:ext uri="{FF2B5EF4-FFF2-40B4-BE49-F238E27FC236}">
                      <a16:creationId xmlns:a16="http://schemas.microsoft.com/office/drawing/2014/main" id="{2BD7025C-436B-C19E-956E-B9110B2931C3}"/>
                    </a:ext>
                  </a:extLst>
                </p:cNvPr>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8;p29">
                  <a:extLst>
                    <a:ext uri="{FF2B5EF4-FFF2-40B4-BE49-F238E27FC236}">
                      <a16:creationId xmlns:a16="http://schemas.microsoft.com/office/drawing/2014/main" id="{F5EDBA0A-0B51-E4AA-CABA-0AC1F670BB01}"/>
                    </a:ext>
                  </a:extLst>
                </p:cNvPr>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9;p29">
                  <a:extLst>
                    <a:ext uri="{FF2B5EF4-FFF2-40B4-BE49-F238E27FC236}">
                      <a16:creationId xmlns:a16="http://schemas.microsoft.com/office/drawing/2014/main" id="{E19DAE96-B864-918B-66A9-C24677AC514B}"/>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0;p29">
                  <a:extLst>
                    <a:ext uri="{FF2B5EF4-FFF2-40B4-BE49-F238E27FC236}">
                      <a16:creationId xmlns:a16="http://schemas.microsoft.com/office/drawing/2014/main" id="{B7D46316-81B4-5EC7-D817-C6582AFAF2D6}"/>
                    </a:ext>
                  </a:extLst>
                </p:cNvPr>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1;p29">
                  <a:extLst>
                    <a:ext uri="{FF2B5EF4-FFF2-40B4-BE49-F238E27FC236}">
                      <a16:creationId xmlns:a16="http://schemas.microsoft.com/office/drawing/2014/main" id="{EAF334B8-DDF8-1E38-2EA9-BB43C7FA362A}"/>
                    </a:ext>
                  </a:extLst>
                </p:cNvPr>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2;p29">
                  <a:extLst>
                    <a:ext uri="{FF2B5EF4-FFF2-40B4-BE49-F238E27FC236}">
                      <a16:creationId xmlns:a16="http://schemas.microsoft.com/office/drawing/2014/main" id="{A62A18A0-74CD-5E10-3D3E-A233CC9CD746}"/>
                    </a:ext>
                  </a:extLst>
                </p:cNvPr>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p29">
                  <a:extLst>
                    <a:ext uri="{FF2B5EF4-FFF2-40B4-BE49-F238E27FC236}">
                      <a16:creationId xmlns:a16="http://schemas.microsoft.com/office/drawing/2014/main" id="{F6BA9148-B81D-7EFC-F0F4-4D92630A2A18}"/>
                    </a:ext>
                  </a:extLst>
                </p:cNvPr>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4;p29">
                  <a:extLst>
                    <a:ext uri="{FF2B5EF4-FFF2-40B4-BE49-F238E27FC236}">
                      <a16:creationId xmlns:a16="http://schemas.microsoft.com/office/drawing/2014/main" id="{9E041FB0-6BF7-119B-BE06-B43B1EA10911}"/>
                    </a:ext>
                  </a:extLst>
                </p:cNvPr>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5;p29">
                  <a:extLst>
                    <a:ext uri="{FF2B5EF4-FFF2-40B4-BE49-F238E27FC236}">
                      <a16:creationId xmlns:a16="http://schemas.microsoft.com/office/drawing/2014/main" id="{652F8D6F-1EE7-762C-DDA2-AE08713B9A2C}"/>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6;p29">
                  <a:extLst>
                    <a:ext uri="{FF2B5EF4-FFF2-40B4-BE49-F238E27FC236}">
                      <a16:creationId xmlns:a16="http://schemas.microsoft.com/office/drawing/2014/main" id="{36E5EC87-825C-789D-DCBB-C55708A8F0A6}"/>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7;p29">
                  <a:extLst>
                    <a:ext uri="{FF2B5EF4-FFF2-40B4-BE49-F238E27FC236}">
                      <a16:creationId xmlns:a16="http://schemas.microsoft.com/office/drawing/2014/main" id="{6482E051-E44A-0A81-F7AB-8E8EFFDC0321}"/>
                    </a:ext>
                  </a:extLst>
                </p:cNvPr>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8;p29">
                  <a:extLst>
                    <a:ext uri="{FF2B5EF4-FFF2-40B4-BE49-F238E27FC236}">
                      <a16:creationId xmlns:a16="http://schemas.microsoft.com/office/drawing/2014/main" id="{238D8649-6714-C75B-2915-AA0C2B5E7C6E}"/>
                    </a:ext>
                  </a:extLst>
                </p:cNvPr>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9;p29">
                  <a:extLst>
                    <a:ext uri="{FF2B5EF4-FFF2-40B4-BE49-F238E27FC236}">
                      <a16:creationId xmlns:a16="http://schemas.microsoft.com/office/drawing/2014/main" id="{6580D1AC-64C1-8714-76E1-060D93E31657}"/>
                    </a:ext>
                  </a:extLst>
                </p:cNvPr>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0;p29">
                  <a:extLst>
                    <a:ext uri="{FF2B5EF4-FFF2-40B4-BE49-F238E27FC236}">
                      <a16:creationId xmlns:a16="http://schemas.microsoft.com/office/drawing/2014/main" id="{C3593925-8818-0F9E-3B3A-F5787593C117}"/>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1;p29">
                  <a:extLst>
                    <a:ext uri="{FF2B5EF4-FFF2-40B4-BE49-F238E27FC236}">
                      <a16:creationId xmlns:a16="http://schemas.microsoft.com/office/drawing/2014/main" id="{A8F0A7D2-B875-0879-091D-F55379D3EF59}"/>
                    </a:ext>
                  </a:extLst>
                </p:cNvPr>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2;p29">
                  <a:extLst>
                    <a:ext uri="{FF2B5EF4-FFF2-40B4-BE49-F238E27FC236}">
                      <a16:creationId xmlns:a16="http://schemas.microsoft.com/office/drawing/2014/main" id="{AEFFC640-D81A-2E6C-C5B7-8EF80368DCCD}"/>
                    </a:ext>
                  </a:extLst>
                </p:cNvPr>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3;p29">
                  <a:extLst>
                    <a:ext uri="{FF2B5EF4-FFF2-40B4-BE49-F238E27FC236}">
                      <a16:creationId xmlns:a16="http://schemas.microsoft.com/office/drawing/2014/main" id="{DC3902D5-8B71-BBB5-557B-2C0107EB017C}"/>
                    </a:ext>
                  </a:extLst>
                </p:cNvPr>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4;p29">
                  <a:extLst>
                    <a:ext uri="{FF2B5EF4-FFF2-40B4-BE49-F238E27FC236}">
                      <a16:creationId xmlns:a16="http://schemas.microsoft.com/office/drawing/2014/main" id="{C75030D9-4AD4-AD74-F718-B8A0C7DC1F37}"/>
                    </a:ext>
                  </a:extLst>
                </p:cNvPr>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5;p29">
                  <a:extLst>
                    <a:ext uri="{FF2B5EF4-FFF2-40B4-BE49-F238E27FC236}">
                      <a16:creationId xmlns:a16="http://schemas.microsoft.com/office/drawing/2014/main" id="{4809AC83-B7F6-8297-99E0-B5DF28325D88}"/>
                    </a:ext>
                  </a:extLst>
                </p:cNvPr>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6;p29">
                  <a:extLst>
                    <a:ext uri="{FF2B5EF4-FFF2-40B4-BE49-F238E27FC236}">
                      <a16:creationId xmlns:a16="http://schemas.microsoft.com/office/drawing/2014/main" id="{25F118F7-9010-8118-9BA1-189689B37BCE}"/>
                    </a:ext>
                  </a:extLst>
                </p:cNvPr>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p29">
                  <a:extLst>
                    <a:ext uri="{FF2B5EF4-FFF2-40B4-BE49-F238E27FC236}">
                      <a16:creationId xmlns:a16="http://schemas.microsoft.com/office/drawing/2014/main" id="{700C722A-4850-BDE1-25B3-1A1D1CE49D31}"/>
                    </a:ext>
                  </a:extLst>
                </p:cNvPr>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8;p29">
                  <a:extLst>
                    <a:ext uri="{FF2B5EF4-FFF2-40B4-BE49-F238E27FC236}">
                      <a16:creationId xmlns:a16="http://schemas.microsoft.com/office/drawing/2014/main" id="{EC82E7E0-49E6-20EE-1D8C-6997B124E9D6}"/>
                    </a:ext>
                  </a:extLst>
                </p:cNvPr>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9;p29">
                  <a:extLst>
                    <a:ext uri="{FF2B5EF4-FFF2-40B4-BE49-F238E27FC236}">
                      <a16:creationId xmlns:a16="http://schemas.microsoft.com/office/drawing/2014/main" id="{69F82F89-D9C3-9FD4-04B0-1C4B9C44ED8B}"/>
                    </a:ext>
                  </a:extLst>
                </p:cNvPr>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0;p29">
                  <a:extLst>
                    <a:ext uri="{FF2B5EF4-FFF2-40B4-BE49-F238E27FC236}">
                      <a16:creationId xmlns:a16="http://schemas.microsoft.com/office/drawing/2014/main" id="{22D241C8-AD64-56FF-9130-38328A37FCE3}"/>
                    </a:ext>
                  </a:extLst>
                </p:cNvPr>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1;p29">
                  <a:extLst>
                    <a:ext uri="{FF2B5EF4-FFF2-40B4-BE49-F238E27FC236}">
                      <a16:creationId xmlns:a16="http://schemas.microsoft.com/office/drawing/2014/main" id="{1AABC080-1263-15AE-5BCE-343EE429362E}"/>
                    </a:ext>
                  </a:extLst>
                </p:cNvPr>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2;p29">
                  <a:extLst>
                    <a:ext uri="{FF2B5EF4-FFF2-40B4-BE49-F238E27FC236}">
                      <a16:creationId xmlns:a16="http://schemas.microsoft.com/office/drawing/2014/main" id="{2BF02711-F0CF-218E-8718-9AB13CF84607}"/>
                    </a:ext>
                  </a:extLst>
                </p:cNvPr>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3;p29">
                  <a:extLst>
                    <a:ext uri="{FF2B5EF4-FFF2-40B4-BE49-F238E27FC236}">
                      <a16:creationId xmlns:a16="http://schemas.microsoft.com/office/drawing/2014/main" id="{E28E652F-9EC5-72B3-D777-C995B7BB8107}"/>
                    </a:ext>
                  </a:extLst>
                </p:cNvPr>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4;p29">
                  <a:extLst>
                    <a:ext uri="{FF2B5EF4-FFF2-40B4-BE49-F238E27FC236}">
                      <a16:creationId xmlns:a16="http://schemas.microsoft.com/office/drawing/2014/main" id="{6016A795-5796-418B-5407-C5405A68A3AA}"/>
                    </a:ext>
                  </a:extLst>
                </p:cNvPr>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5;p29">
                  <a:extLst>
                    <a:ext uri="{FF2B5EF4-FFF2-40B4-BE49-F238E27FC236}">
                      <a16:creationId xmlns:a16="http://schemas.microsoft.com/office/drawing/2014/main" id="{E2595976-ECEB-D368-F465-7AC883BDE5F0}"/>
                    </a:ext>
                  </a:extLst>
                </p:cNvPr>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6;p29">
                  <a:extLst>
                    <a:ext uri="{FF2B5EF4-FFF2-40B4-BE49-F238E27FC236}">
                      <a16:creationId xmlns:a16="http://schemas.microsoft.com/office/drawing/2014/main" id="{2F65DC79-97D4-252C-BBE9-12E06116DDF6}"/>
                    </a:ext>
                  </a:extLst>
                </p:cNvPr>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7;p29">
                  <a:extLst>
                    <a:ext uri="{FF2B5EF4-FFF2-40B4-BE49-F238E27FC236}">
                      <a16:creationId xmlns:a16="http://schemas.microsoft.com/office/drawing/2014/main" id="{AC76DE86-EC5F-FB16-C171-EE0A35B8E2CA}"/>
                    </a:ext>
                  </a:extLst>
                </p:cNvPr>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8;p29">
                  <a:extLst>
                    <a:ext uri="{FF2B5EF4-FFF2-40B4-BE49-F238E27FC236}">
                      <a16:creationId xmlns:a16="http://schemas.microsoft.com/office/drawing/2014/main" id="{14BBE924-84CA-627E-EE0C-5F94C28F030C}"/>
                    </a:ext>
                  </a:extLst>
                </p:cNvPr>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9;p29">
                  <a:extLst>
                    <a:ext uri="{FF2B5EF4-FFF2-40B4-BE49-F238E27FC236}">
                      <a16:creationId xmlns:a16="http://schemas.microsoft.com/office/drawing/2014/main" id="{EDE83588-20A9-688D-D09D-C17A524B7F86}"/>
                    </a:ext>
                  </a:extLst>
                </p:cNvPr>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0;p29">
                  <a:extLst>
                    <a:ext uri="{FF2B5EF4-FFF2-40B4-BE49-F238E27FC236}">
                      <a16:creationId xmlns:a16="http://schemas.microsoft.com/office/drawing/2014/main" id="{906A1717-C006-8822-FA2A-66319965AB29}"/>
                    </a:ext>
                  </a:extLst>
                </p:cNvPr>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1;p29">
                  <a:extLst>
                    <a:ext uri="{FF2B5EF4-FFF2-40B4-BE49-F238E27FC236}">
                      <a16:creationId xmlns:a16="http://schemas.microsoft.com/office/drawing/2014/main" id="{751D25EC-1E58-2653-9CDA-DF35CC3B84B0}"/>
                    </a:ext>
                  </a:extLst>
                </p:cNvPr>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2;p29">
                  <a:extLst>
                    <a:ext uri="{FF2B5EF4-FFF2-40B4-BE49-F238E27FC236}">
                      <a16:creationId xmlns:a16="http://schemas.microsoft.com/office/drawing/2014/main" id="{263CF7E8-DA66-06D7-8A91-C58F86715D0D}"/>
                    </a:ext>
                  </a:extLst>
                </p:cNvPr>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3;p29">
                  <a:extLst>
                    <a:ext uri="{FF2B5EF4-FFF2-40B4-BE49-F238E27FC236}">
                      <a16:creationId xmlns:a16="http://schemas.microsoft.com/office/drawing/2014/main" id="{3FE0450D-2F2A-1DB7-B3E1-147D658C5D4D}"/>
                    </a:ext>
                  </a:extLst>
                </p:cNvPr>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4;p29">
                  <a:extLst>
                    <a:ext uri="{FF2B5EF4-FFF2-40B4-BE49-F238E27FC236}">
                      <a16:creationId xmlns:a16="http://schemas.microsoft.com/office/drawing/2014/main" id="{189B1916-7C79-77CC-A04C-DCBEF0A781E9}"/>
                    </a:ext>
                  </a:extLst>
                </p:cNvPr>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5;p29">
                  <a:extLst>
                    <a:ext uri="{FF2B5EF4-FFF2-40B4-BE49-F238E27FC236}">
                      <a16:creationId xmlns:a16="http://schemas.microsoft.com/office/drawing/2014/main" id="{73D8E982-C236-DD37-F711-4C3184F3D75B}"/>
                    </a:ext>
                  </a:extLst>
                </p:cNvPr>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6;p29">
                  <a:extLst>
                    <a:ext uri="{FF2B5EF4-FFF2-40B4-BE49-F238E27FC236}">
                      <a16:creationId xmlns:a16="http://schemas.microsoft.com/office/drawing/2014/main" id="{BD8F06CC-91F3-0F96-C89C-EB4A7D16FD8B}"/>
                    </a:ext>
                  </a:extLst>
                </p:cNvPr>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7;p29">
                  <a:extLst>
                    <a:ext uri="{FF2B5EF4-FFF2-40B4-BE49-F238E27FC236}">
                      <a16:creationId xmlns:a16="http://schemas.microsoft.com/office/drawing/2014/main" id="{A9D3E4FC-DF3C-6530-35D4-9E12126A970E}"/>
                    </a:ext>
                  </a:extLst>
                </p:cNvPr>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8;p29">
                  <a:extLst>
                    <a:ext uri="{FF2B5EF4-FFF2-40B4-BE49-F238E27FC236}">
                      <a16:creationId xmlns:a16="http://schemas.microsoft.com/office/drawing/2014/main" id="{1923F627-0B6A-8F61-F251-F84BA11290F4}"/>
                    </a:ext>
                  </a:extLst>
                </p:cNvPr>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9;p29">
                  <a:extLst>
                    <a:ext uri="{FF2B5EF4-FFF2-40B4-BE49-F238E27FC236}">
                      <a16:creationId xmlns:a16="http://schemas.microsoft.com/office/drawing/2014/main" id="{2F2D26A6-595A-7B15-5BB0-4FC20E0F9900}"/>
                    </a:ext>
                  </a:extLst>
                </p:cNvPr>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0;p29">
                  <a:extLst>
                    <a:ext uri="{FF2B5EF4-FFF2-40B4-BE49-F238E27FC236}">
                      <a16:creationId xmlns:a16="http://schemas.microsoft.com/office/drawing/2014/main" id="{8CC47296-8AEC-1A1E-1AD1-5E02BE2BFDDB}"/>
                    </a:ext>
                  </a:extLst>
                </p:cNvPr>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1;p29">
                  <a:extLst>
                    <a:ext uri="{FF2B5EF4-FFF2-40B4-BE49-F238E27FC236}">
                      <a16:creationId xmlns:a16="http://schemas.microsoft.com/office/drawing/2014/main" id="{13E92046-9EEE-A473-3A61-EAA5E523141F}"/>
                    </a:ext>
                  </a:extLst>
                </p:cNvPr>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2;p29">
                  <a:extLst>
                    <a:ext uri="{FF2B5EF4-FFF2-40B4-BE49-F238E27FC236}">
                      <a16:creationId xmlns:a16="http://schemas.microsoft.com/office/drawing/2014/main" id="{B08C97D3-F88A-5528-0284-C4716E098691}"/>
                    </a:ext>
                  </a:extLst>
                </p:cNvPr>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3;p29">
                  <a:extLst>
                    <a:ext uri="{FF2B5EF4-FFF2-40B4-BE49-F238E27FC236}">
                      <a16:creationId xmlns:a16="http://schemas.microsoft.com/office/drawing/2014/main" id="{B612F944-8BB1-F47C-29CE-63ECD20AE59C}"/>
                    </a:ext>
                  </a:extLst>
                </p:cNvPr>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4;p29">
                  <a:extLst>
                    <a:ext uri="{FF2B5EF4-FFF2-40B4-BE49-F238E27FC236}">
                      <a16:creationId xmlns:a16="http://schemas.microsoft.com/office/drawing/2014/main" id="{3240BEB5-8727-541C-BC26-4CD33B29EC35}"/>
                    </a:ext>
                  </a:extLst>
                </p:cNvPr>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5;p29">
                  <a:extLst>
                    <a:ext uri="{FF2B5EF4-FFF2-40B4-BE49-F238E27FC236}">
                      <a16:creationId xmlns:a16="http://schemas.microsoft.com/office/drawing/2014/main" id="{0B7E98F2-83A2-F8DE-F421-C7E204F64265}"/>
                    </a:ext>
                  </a:extLst>
                </p:cNvPr>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6;p29">
                  <a:extLst>
                    <a:ext uri="{FF2B5EF4-FFF2-40B4-BE49-F238E27FC236}">
                      <a16:creationId xmlns:a16="http://schemas.microsoft.com/office/drawing/2014/main" id="{D487EFF7-6218-ECA3-97C5-2D295C96C1F3}"/>
                    </a:ext>
                  </a:extLst>
                </p:cNvPr>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7;p29">
                  <a:extLst>
                    <a:ext uri="{FF2B5EF4-FFF2-40B4-BE49-F238E27FC236}">
                      <a16:creationId xmlns:a16="http://schemas.microsoft.com/office/drawing/2014/main" id="{FDCB5E8D-A998-2782-0BB0-CB9E4BAF8AC4}"/>
                    </a:ext>
                  </a:extLst>
                </p:cNvPr>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8;p29">
                  <a:extLst>
                    <a:ext uri="{FF2B5EF4-FFF2-40B4-BE49-F238E27FC236}">
                      <a16:creationId xmlns:a16="http://schemas.microsoft.com/office/drawing/2014/main" id="{FBCC8D6B-6A22-9A47-AF5E-A9E1B862A89A}"/>
                    </a:ext>
                  </a:extLst>
                </p:cNvPr>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9;p29">
                  <a:extLst>
                    <a:ext uri="{FF2B5EF4-FFF2-40B4-BE49-F238E27FC236}">
                      <a16:creationId xmlns:a16="http://schemas.microsoft.com/office/drawing/2014/main" id="{C07750CF-EF10-ED95-C2E8-8E0EBA73D826}"/>
                    </a:ext>
                  </a:extLst>
                </p:cNvPr>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0;p29">
                  <a:extLst>
                    <a:ext uri="{FF2B5EF4-FFF2-40B4-BE49-F238E27FC236}">
                      <a16:creationId xmlns:a16="http://schemas.microsoft.com/office/drawing/2014/main" id="{30659B0E-F6DA-FAC6-43E1-90A56520B4E7}"/>
                    </a:ext>
                  </a:extLst>
                </p:cNvPr>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1;p29">
                  <a:extLst>
                    <a:ext uri="{FF2B5EF4-FFF2-40B4-BE49-F238E27FC236}">
                      <a16:creationId xmlns:a16="http://schemas.microsoft.com/office/drawing/2014/main" id="{31D7DE5E-F6C7-149C-BFE7-3E8A043111BE}"/>
                    </a:ext>
                  </a:extLst>
                </p:cNvPr>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2;p29">
                  <a:extLst>
                    <a:ext uri="{FF2B5EF4-FFF2-40B4-BE49-F238E27FC236}">
                      <a16:creationId xmlns:a16="http://schemas.microsoft.com/office/drawing/2014/main" id="{BF9A9BCB-47B9-790C-EC37-2C051A246563}"/>
                    </a:ext>
                  </a:extLst>
                </p:cNvPr>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3;p29">
                  <a:extLst>
                    <a:ext uri="{FF2B5EF4-FFF2-40B4-BE49-F238E27FC236}">
                      <a16:creationId xmlns:a16="http://schemas.microsoft.com/office/drawing/2014/main" id="{D6BF8599-7B18-6A04-0EF0-68D221621FCF}"/>
                    </a:ext>
                  </a:extLst>
                </p:cNvPr>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4;p29">
                  <a:extLst>
                    <a:ext uri="{FF2B5EF4-FFF2-40B4-BE49-F238E27FC236}">
                      <a16:creationId xmlns:a16="http://schemas.microsoft.com/office/drawing/2014/main" id="{F7B9E2A4-B33E-0C92-2D8B-F767541733AA}"/>
                    </a:ext>
                  </a:extLst>
                </p:cNvPr>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5;p29">
                  <a:extLst>
                    <a:ext uri="{FF2B5EF4-FFF2-40B4-BE49-F238E27FC236}">
                      <a16:creationId xmlns:a16="http://schemas.microsoft.com/office/drawing/2014/main" id="{8B92D17B-AB24-5BBF-5D15-E8F80C69B4B7}"/>
                    </a:ext>
                  </a:extLst>
                </p:cNvPr>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6;p29">
                  <a:extLst>
                    <a:ext uri="{FF2B5EF4-FFF2-40B4-BE49-F238E27FC236}">
                      <a16:creationId xmlns:a16="http://schemas.microsoft.com/office/drawing/2014/main" id="{0300D04F-C9C6-0292-9258-FC0596B625B3}"/>
                    </a:ext>
                  </a:extLst>
                </p:cNvPr>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7;p29">
                  <a:extLst>
                    <a:ext uri="{FF2B5EF4-FFF2-40B4-BE49-F238E27FC236}">
                      <a16:creationId xmlns:a16="http://schemas.microsoft.com/office/drawing/2014/main" id="{DF6E0B90-3263-7104-B5CE-CF356DFC1B80}"/>
                    </a:ext>
                  </a:extLst>
                </p:cNvPr>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8;p29">
                  <a:extLst>
                    <a:ext uri="{FF2B5EF4-FFF2-40B4-BE49-F238E27FC236}">
                      <a16:creationId xmlns:a16="http://schemas.microsoft.com/office/drawing/2014/main" id="{A7FBF08D-C3AE-96F4-FC61-DEC13BAC6FBA}"/>
                    </a:ext>
                  </a:extLst>
                </p:cNvPr>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9;p29">
                  <a:extLst>
                    <a:ext uri="{FF2B5EF4-FFF2-40B4-BE49-F238E27FC236}">
                      <a16:creationId xmlns:a16="http://schemas.microsoft.com/office/drawing/2014/main" id="{E2014A51-B72B-2ECA-0A1C-2A2714C8FE41}"/>
                    </a:ext>
                  </a:extLst>
                </p:cNvPr>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0;p29">
                  <a:extLst>
                    <a:ext uri="{FF2B5EF4-FFF2-40B4-BE49-F238E27FC236}">
                      <a16:creationId xmlns:a16="http://schemas.microsoft.com/office/drawing/2014/main" id="{27FED335-736B-39AB-1808-CCFAA4BA6856}"/>
                    </a:ext>
                  </a:extLst>
                </p:cNvPr>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1;p29">
                  <a:extLst>
                    <a:ext uri="{FF2B5EF4-FFF2-40B4-BE49-F238E27FC236}">
                      <a16:creationId xmlns:a16="http://schemas.microsoft.com/office/drawing/2014/main" id="{5CB746A5-0651-6018-5D82-E589537F5C54}"/>
                    </a:ext>
                  </a:extLst>
                </p:cNvPr>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42;p29">
                  <a:extLst>
                    <a:ext uri="{FF2B5EF4-FFF2-40B4-BE49-F238E27FC236}">
                      <a16:creationId xmlns:a16="http://schemas.microsoft.com/office/drawing/2014/main" id="{8C11CCBC-A1ED-3B79-B614-3F112FB6E5AC}"/>
                    </a:ext>
                  </a:extLst>
                </p:cNvPr>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3;p29">
                  <a:extLst>
                    <a:ext uri="{FF2B5EF4-FFF2-40B4-BE49-F238E27FC236}">
                      <a16:creationId xmlns:a16="http://schemas.microsoft.com/office/drawing/2014/main" id="{F102FCF3-A7D2-C461-06E8-D09B3F42BAAE}"/>
                    </a:ext>
                  </a:extLst>
                </p:cNvPr>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44;p29">
                  <a:extLst>
                    <a:ext uri="{FF2B5EF4-FFF2-40B4-BE49-F238E27FC236}">
                      <a16:creationId xmlns:a16="http://schemas.microsoft.com/office/drawing/2014/main" id="{A15A47E2-2B30-9FBB-D130-097AEF586990}"/>
                    </a:ext>
                  </a:extLst>
                </p:cNvPr>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45;p29">
                  <a:extLst>
                    <a:ext uri="{FF2B5EF4-FFF2-40B4-BE49-F238E27FC236}">
                      <a16:creationId xmlns:a16="http://schemas.microsoft.com/office/drawing/2014/main" id="{B53F35B8-8118-1B60-2728-CD43F5E393B1}"/>
                    </a:ext>
                  </a:extLst>
                </p:cNvPr>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46;p29">
                  <a:extLst>
                    <a:ext uri="{FF2B5EF4-FFF2-40B4-BE49-F238E27FC236}">
                      <a16:creationId xmlns:a16="http://schemas.microsoft.com/office/drawing/2014/main" id="{DB57DE59-A81B-8915-B390-AC22685E47C4}"/>
                    </a:ext>
                  </a:extLst>
                </p:cNvPr>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7;p29">
                  <a:extLst>
                    <a:ext uri="{FF2B5EF4-FFF2-40B4-BE49-F238E27FC236}">
                      <a16:creationId xmlns:a16="http://schemas.microsoft.com/office/drawing/2014/main" id="{61DD38A6-05B2-810A-71A6-8E00777EAB5B}"/>
                    </a:ext>
                  </a:extLst>
                </p:cNvPr>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8;p29">
                  <a:extLst>
                    <a:ext uri="{FF2B5EF4-FFF2-40B4-BE49-F238E27FC236}">
                      <a16:creationId xmlns:a16="http://schemas.microsoft.com/office/drawing/2014/main" id="{7839D104-2870-02C0-6190-71BDABC4B716}"/>
                    </a:ext>
                  </a:extLst>
                </p:cNvPr>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9;p29">
                  <a:extLst>
                    <a:ext uri="{FF2B5EF4-FFF2-40B4-BE49-F238E27FC236}">
                      <a16:creationId xmlns:a16="http://schemas.microsoft.com/office/drawing/2014/main" id="{341A41EA-1635-896B-FF81-0C1A62D309B3}"/>
                    </a:ext>
                  </a:extLst>
                </p:cNvPr>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0;p29">
                  <a:extLst>
                    <a:ext uri="{FF2B5EF4-FFF2-40B4-BE49-F238E27FC236}">
                      <a16:creationId xmlns:a16="http://schemas.microsoft.com/office/drawing/2014/main" id="{3CA4CDAA-C755-C2C8-3B2E-3398E8F3F2E0}"/>
                    </a:ext>
                  </a:extLst>
                </p:cNvPr>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51;p29">
                  <a:extLst>
                    <a:ext uri="{FF2B5EF4-FFF2-40B4-BE49-F238E27FC236}">
                      <a16:creationId xmlns:a16="http://schemas.microsoft.com/office/drawing/2014/main" id="{E9490A62-46D4-45D8-6982-751B2462E51F}"/>
                    </a:ext>
                  </a:extLst>
                </p:cNvPr>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52;p29">
                  <a:extLst>
                    <a:ext uri="{FF2B5EF4-FFF2-40B4-BE49-F238E27FC236}">
                      <a16:creationId xmlns:a16="http://schemas.microsoft.com/office/drawing/2014/main" id="{A63869C1-96DC-6DC6-1B53-2AC8DEC16BD1}"/>
                    </a:ext>
                  </a:extLst>
                </p:cNvPr>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3;p29">
                  <a:extLst>
                    <a:ext uri="{FF2B5EF4-FFF2-40B4-BE49-F238E27FC236}">
                      <a16:creationId xmlns:a16="http://schemas.microsoft.com/office/drawing/2014/main" id="{65334079-A972-BEC8-7EFF-96B74D1C5017}"/>
                    </a:ext>
                  </a:extLst>
                </p:cNvPr>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4;p29">
                  <a:extLst>
                    <a:ext uri="{FF2B5EF4-FFF2-40B4-BE49-F238E27FC236}">
                      <a16:creationId xmlns:a16="http://schemas.microsoft.com/office/drawing/2014/main" id="{B993BC41-2854-65DB-1425-8F2EAC12C0BF}"/>
                    </a:ext>
                  </a:extLst>
                </p:cNvPr>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5;p29">
                  <a:extLst>
                    <a:ext uri="{FF2B5EF4-FFF2-40B4-BE49-F238E27FC236}">
                      <a16:creationId xmlns:a16="http://schemas.microsoft.com/office/drawing/2014/main" id="{BB3D619B-D501-8426-9B66-41E171A1A84C}"/>
                    </a:ext>
                  </a:extLst>
                </p:cNvPr>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6;p29">
                  <a:extLst>
                    <a:ext uri="{FF2B5EF4-FFF2-40B4-BE49-F238E27FC236}">
                      <a16:creationId xmlns:a16="http://schemas.microsoft.com/office/drawing/2014/main" id="{EBF86ADB-6F53-EE51-D0EF-C62452793AB9}"/>
                    </a:ext>
                  </a:extLst>
                </p:cNvPr>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7;p29">
                  <a:extLst>
                    <a:ext uri="{FF2B5EF4-FFF2-40B4-BE49-F238E27FC236}">
                      <a16:creationId xmlns:a16="http://schemas.microsoft.com/office/drawing/2014/main" id="{83EBAF0E-5326-37F6-B6BA-76D16291311C}"/>
                    </a:ext>
                  </a:extLst>
                </p:cNvPr>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8;p29">
                  <a:extLst>
                    <a:ext uri="{FF2B5EF4-FFF2-40B4-BE49-F238E27FC236}">
                      <a16:creationId xmlns:a16="http://schemas.microsoft.com/office/drawing/2014/main" id="{DB7478BA-5B7B-3EB1-8416-D3AF5B781FB9}"/>
                    </a:ext>
                  </a:extLst>
                </p:cNvPr>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9;p29">
                  <a:extLst>
                    <a:ext uri="{FF2B5EF4-FFF2-40B4-BE49-F238E27FC236}">
                      <a16:creationId xmlns:a16="http://schemas.microsoft.com/office/drawing/2014/main" id="{33D3D1BD-2DBD-0700-5E9C-545FC903BE24}"/>
                    </a:ext>
                  </a:extLst>
                </p:cNvPr>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0;p29">
                  <a:extLst>
                    <a:ext uri="{FF2B5EF4-FFF2-40B4-BE49-F238E27FC236}">
                      <a16:creationId xmlns:a16="http://schemas.microsoft.com/office/drawing/2014/main" id="{6CE96818-FB91-8F62-020A-EBD43E584E7E}"/>
                    </a:ext>
                  </a:extLst>
                </p:cNvPr>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61;p29">
                  <a:extLst>
                    <a:ext uri="{FF2B5EF4-FFF2-40B4-BE49-F238E27FC236}">
                      <a16:creationId xmlns:a16="http://schemas.microsoft.com/office/drawing/2014/main" id="{E92CC9EE-7FFE-F25D-B5F9-DA3001720E21}"/>
                    </a:ext>
                  </a:extLst>
                </p:cNvPr>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62;p29">
                  <a:extLst>
                    <a:ext uri="{FF2B5EF4-FFF2-40B4-BE49-F238E27FC236}">
                      <a16:creationId xmlns:a16="http://schemas.microsoft.com/office/drawing/2014/main" id="{CFBBA454-2568-9107-FA24-AD581933D7F5}"/>
                    </a:ext>
                  </a:extLst>
                </p:cNvPr>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63;p29">
                  <a:extLst>
                    <a:ext uri="{FF2B5EF4-FFF2-40B4-BE49-F238E27FC236}">
                      <a16:creationId xmlns:a16="http://schemas.microsoft.com/office/drawing/2014/main" id="{4744C8A4-E87D-BDDB-0583-F068E3508D7D}"/>
                    </a:ext>
                  </a:extLst>
                </p:cNvPr>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64;p29">
                  <a:extLst>
                    <a:ext uri="{FF2B5EF4-FFF2-40B4-BE49-F238E27FC236}">
                      <a16:creationId xmlns:a16="http://schemas.microsoft.com/office/drawing/2014/main" id="{FB58D070-396C-FFA2-8C55-033196690EC0}"/>
                    </a:ext>
                  </a:extLst>
                </p:cNvPr>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65;p29">
                  <a:extLst>
                    <a:ext uri="{FF2B5EF4-FFF2-40B4-BE49-F238E27FC236}">
                      <a16:creationId xmlns:a16="http://schemas.microsoft.com/office/drawing/2014/main" id="{81F993F8-49D9-97E9-1800-344D13E0D737}"/>
                    </a:ext>
                  </a:extLst>
                </p:cNvPr>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66;p29">
                  <a:extLst>
                    <a:ext uri="{FF2B5EF4-FFF2-40B4-BE49-F238E27FC236}">
                      <a16:creationId xmlns:a16="http://schemas.microsoft.com/office/drawing/2014/main" id="{4A3DF943-5239-D274-15CA-E9D28CDCC5C1}"/>
                    </a:ext>
                  </a:extLst>
                </p:cNvPr>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7;p29">
                  <a:extLst>
                    <a:ext uri="{FF2B5EF4-FFF2-40B4-BE49-F238E27FC236}">
                      <a16:creationId xmlns:a16="http://schemas.microsoft.com/office/drawing/2014/main" id="{4D34172F-0F7D-B5BD-0248-49DEC1C13157}"/>
                    </a:ext>
                  </a:extLst>
                </p:cNvPr>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8;p29">
                  <a:extLst>
                    <a:ext uri="{FF2B5EF4-FFF2-40B4-BE49-F238E27FC236}">
                      <a16:creationId xmlns:a16="http://schemas.microsoft.com/office/drawing/2014/main" id="{8A8B056C-53B8-A2D6-3F9A-86DEEF80F950}"/>
                    </a:ext>
                  </a:extLst>
                </p:cNvPr>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69;p29">
                  <a:extLst>
                    <a:ext uri="{FF2B5EF4-FFF2-40B4-BE49-F238E27FC236}">
                      <a16:creationId xmlns:a16="http://schemas.microsoft.com/office/drawing/2014/main" id="{58C7229F-21A0-60B8-21EF-B6214758EEA2}"/>
                    </a:ext>
                  </a:extLst>
                </p:cNvPr>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70;p29">
                  <a:extLst>
                    <a:ext uri="{FF2B5EF4-FFF2-40B4-BE49-F238E27FC236}">
                      <a16:creationId xmlns:a16="http://schemas.microsoft.com/office/drawing/2014/main" id="{0F3F4A9C-648F-8FC3-EBC4-FDEA4732541E}"/>
                    </a:ext>
                  </a:extLst>
                </p:cNvPr>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71;p29">
                  <a:extLst>
                    <a:ext uri="{FF2B5EF4-FFF2-40B4-BE49-F238E27FC236}">
                      <a16:creationId xmlns:a16="http://schemas.microsoft.com/office/drawing/2014/main" id="{C9F56D70-9B7E-CDB8-C0C9-B08A63454C63}"/>
                    </a:ext>
                  </a:extLst>
                </p:cNvPr>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72;p29">
                  <a:extLst>
                    <a:ext uri="{FF2B5EF4-FFF2-40B4-BE49-F238E27FC236}">
                      <a16:creationId xmlns:a16="http://schemas.microsoft.com/office/drawing/2014/main" id="{8B1A3747-CEDC-1B90-DCED-C25FAFE9F1B7}"/>
                    </a:ext>
                  </a:extLst>
                </p:cNvPr>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73;p29">
                  <a:extLst>
                    <a:ext uri="{FF2B5EF4-FFF2-40B4-BE49-F238E27FC236}">
                      <a16:creationId xmlns:a16="http://schemas.microsoft.com/office/drawing/2014/main" id="{E8C6E3C7-9D09-AA8D-576E-676B075CA245}"/>
                    </a:ext>
                  </a:extLst>
                </p:cNvPr>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74;p29">
                  <a:extLst>
                    <a:ext uri="{FF2B5EF4-FFF2-40B4-BE49-F238E27FC236}">
                      <a16:creationId xmlns:a16="http://schemas.microsoft.com/office/drawing/2014/main" id="{8EC3FC26-8612-07DE-92C7-4209A6F7D52D}"/>
                    </a:ext>
                  </a:extLst>
                </p:cNvPr>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75;p29">
                  <a:extLst>
                    <a:ext uri="{FF2B5EF4-FFF2-40B4-BE49-F238E27FC236}">
                      <a16:creationId xmlns:a16="http://schemas.microsoft.com/office/drawing/2014/main" id="{D6206840-BCE4-DF6B-B226-54E743AECCB6}"/>
                    </a:ext>
                  </a:extLst>
                </p:cNvPr>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76;p29">
                  <a:extLst>
                    <a:ext uri="{FF2B5EF4-FFF2-40B4-BE49-F238E27FC236}">
                      <a16:creationId xmlns:a16="http://schemas.microsoft.com/office/drawing/2014/main" id="{7F1F1573-3162-DF5A-CDD7-F36263445C53}"/>
                    </a:ext>
                  </a:extLst>
                </p:cNvPr>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77;p29">
                  <a:extLst>
                    <a:ext uri="{FF2B5EF4-FFF2-40B4-BE49-F238E27FC236}">
                      <a16:creationId xmlns:a16="http://schemas.microsoft.com/office/drawing/2014/main" id="{049428E7-39CA-C108-A41D-B4BDDF18CD3A}"/>
                    </a:ext>
                  </a:extLst>
                </p:cNvPr>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78;p29">
                  <a:extLst>
                    <a:ext uri="{FF2B5EF4-FFF2-40B4-BE49-F238E27FC236}">
                      <a16:creationId xmlns:a16="http://schemas.microsoft.com/office/drawing/2014/main" id="{75CA4B89-AB01-A263-C7A5-D8FD1E51AC5A}"/>
                    </a:ext>
                  </a:extLst>
                </p:cNvPr>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79;p29">
                  <a:extLst>
                    <a:ext uri="{FF2B5EF4-FFF2-40B4-BE49-F238E27FC236}">
                      <a16:creationId xmlns:a16="http://schemas.microsoft.com/office/drawing/2014/main" id="{53E22BCB-E616-FC9D-C7C5-55F8AB7CB327}"/>
                    </a:ext>
                  </a:extLst>
                </p:cNvPr>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80;p29">
                  <a:extLst>
                    <a:ext uri="{FF2B5EF4-FFF2-40B4-BE49-F238E27FC236}">
                      <a16:creationId xmlns:a16="http://schemas.microsoft.com/office/drawing/2014/main" id="{95B5FB58-62CE-0703-5E24-8320B63359B0}"/>
                    </a:ext>
                  </a:extLst>
                </p:cNvPr>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81;p29">
                  <a:extLst>
                    <a:ext uri="{FF2B5EF4-FFF2-40B4-BE49-F238E27FC236}">
                      <a16:creationId xmlns:a16="http://schemas.microsoft.com/office/drawing/2014/main" id="{1840457F-38AA-CCAE-374A-547F009B04DE}"/>
                    </a:ext>
                  </a:extLst>
                </p:cNvPr>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82;p29">
                  <a:extLst>
                    <a:ext uri="{FF2B5EF4-FFF2-40B4-BE49-F238E27FC236}">
                      <a16:creationId xmlns:a16="http://schemas.microsoft.com/office/drawing/2014/main" id="{5F10C09E-8C44-D377-9A86-D8F29A7AED91}"/>
                    </a:ext>
                  </a:extLst>
                </p:cNvPr>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3;p29">
                  <a:extLst>
                    <a:ext uri="{FF2B5EF4-FFF2-40B4-BE49-F238E27FC236}">
                      <a16:creationId xmlns:a16="http://schemas.microsoft.com/office/drawing/2014/main" id="{2188C494-11C6-88D9-0F6A-AAB4D01DF2BC}"/>
                    </a:ext>
                  </a:extLst>
                </p:cNvPr>
                <p:cNvSpPr/>
                <p:nvPr/>
              </p:nvSpPr>
              <p:spPr>
                <a:xfrm>
                  <a:off x="-4422784" y="1395349"/>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4;p29">
                  <a:extLst>
                    <a:ext uri="{FF2B5EF4-FFF2-40B4-BE49-F238E27FC236}">
                      <a16:creationId xmlns:a16="http://schemas.microsoft.com/office/drawing/2014/main" id="{6A204822-34FF-5D57-67D5-FBF8C8CFCDE9}"/>
                    </a:ext>
                  </a:extLst>
                </p:cNvPr>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285;p29">
              <a:extLst>
                <a:ext uri="{FF2B5EF4-FFF2-40B4-BE49-F238E27FC236}">
                  <a16:creationId xmlns:a16="http://schemas.microsoft.com/office/drawing/2014/main" id="{6B3EB4DE-58C9-A48F-AA96-59EB6F98A888}"/>
                </a:ext>
              </a:extLst>
            </p:cNvPr>
            <p:cNvGrpSpPr/>
            <p:nvPr/>
          </p:nvGrpSpPr>
          <p:grpSpPr>
            <a:xfrm rot="10800000">
              <a:off x="3474186" y="4232201"/>
              <a:ext cx="183381" cy="1017092"/>
              <a:chOff x="-5634475" y="-504725"/>
              <a:chExt cx="188025" cy="1042850"/>
            </a:xfrm>
          </p:grpSpPr>
          <p:sp>
            <p:nvSpPr>
              <p:cNvPr id="13" name="Google Shape;286;p29">
                <a:extLst>
                  <a:ext uri="{FF2B5EF4-FFF2-40B4-BE49-F238E27FC236}">
                    <a16:creationId xmlns:a16="http://schemas.microsoft.com/office/drawing/2014/main" id="{D617E27A-680F-0D9E-EEF3-55F5563E3D52}"/>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FC2B8031-3C50-46D0-ADC4-EDDF49CA1216}"/>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88;p29">
              <a:extLst>
                <a:ext uri="{FF2B5EF4-FFF2-40B4-BE49-F238E27FC236}">
                  <a16:creationId xmlns:a16="http://schemas.microsoft.com/office/drawing/2014/main" id="{DB55CAB0-EB71-05C3-0BB9-B6D3B72AD9A9}"/>
                </a:ext>
              </a:extLst>
            </p:cNvPr>
            <p:cNvGrpSpPr/>
            <p:nvPr/>
          </p:nvGrpSpPr>
          <p:grpSpPr>
            <a:xfrm rot="10800000">
              <a:off x="2618037" y="4358300"/>
              <a:ext cx="72367" cy="518274"/>
              <a:chOff x="-4201325" y="-449025"/>
              <a:chExt cx="74200" cy="531400"/>
            </a:xfrm>
          </p:grpSpPr>
          <p:sp>
            <p:nvSpPr>
              <p:cNvPr id="10" name="Google Shape;289;p29">
                <a:extLst>
                  <a:ext uri="{FF2B5EF4-FFF2-40B4-BE49-F238E27FC236}">
                    <a16:creationId xmlns:a16="http://schemas.microsoft.com/office/drawing/2014/main" id="{F94BDBE8-93A8-D44A-9C59-C8317D438F7A}"/>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0;p29">
                <a:extLst>
                  <a:ext uri="{FF2B5EF4-FFF2-40B4-BE49-F238E27FC236}">
                    <a16:creationId xmlns:a16="http://schemas.microsoft.com/office/drawing/2014/main" id="{D33A8D06-3CAE-A63A-09CF-A1780266B95A}"/>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1;p29">
                <a:extLst>
                  <a:ext uri="{FF2B5EF4-FFF2-40B4-BE49-F238E27FC236}">
                    <a16:creationId xmlns:a16="http://schemas.microsoft.com/office/drawing/2014/main" id="{A6CACEBC-EFCD-C236-DD75-52849F39C9DB}"/>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3682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08822" y="18159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to run the project? </a:t>
            </a:r>
            <a:endParaRPr dirty="0"/>
          </a:p>
        </p:txBody>
      </p:sp>
      <p:sp>
        <p:nvSpPr>
          <p:cNvPr id="329" name="Google Shape;329;p32"/>
          <p:cNvSpPr txBox="1">
            <a:spLocks noGrp="1"/>
          </p:cNvSpPr>
          <p:nvPr>
            <p:ph type="body" idx="1"/>
          </p:nvPr>
        </p:nvSpPr>
        <p:spPr>
          <a:xfrm>
            <a:off x="224541" y="791244"/>
            <a:ext cx="6078201" cy="4352256"/>
          </a:xfrm>
          <a:prstGeom prst="rect">
            <a:avLst/>
          </a:prstGeom>
        </p:spPr>
        <p:txBody>
          <a:bodyPr spcFirstLastPara="1" wrap="square" lIns="91425" tIns="91425" rIns="91425" bIns="91425" anchor="t" anchorCtr="0">
            <a:noAutofit/>
          </a:bodyPr>
          <a:lstStyle/>
          <a:p>
            <a:pPr marL="0" indent="0">
              <a:buNone/>
            </a:pPr>
            <a:endParaRPr lang="en-US" sz="1400" dirty="0"/>
          </a:p>
          <a:p>
            <a:pPr marL="285750" indent="-285750">
              <a:buFont typeface="Arial" panose="020B0604020202020204" pitchFamily="34" charset="0"/>
              <a:buChar char="•"/>
            </a:pPr>
            <a:r>
              <a:rPr lang="en-US" sz="1400" dirty="0"/>
              <a:t>cd election (The folder of the project).</a:t>
            </a:r>
          </a:p>
          <a:p>
            <a:pPr marL="285750" indent="-285750">
              <a:buFont typeface="Arial" panose="020B0604020202020204" pitchFamily="34" charset="0"/>
              <a:buChar char="•"/>
            </a:pPr>
            <a:r>
              <a:rPr lang="en-US" sz="1400" dirty="0"/>
              <a:t>yarn install // </a:t>
            </a:r>
            <a:r>
              <a:rPr lang="en-US" sz="1400" dirty="0" err="1"/>
              <a:t>npm</a:t>
            </a:r>
            <a:r>
              <a:rPr lang="en-US" sz="1400" dirty="0"/>
              <a:t> install</a:t>
            </a:r>
          </a:p>
          <a:p>
            <a:pPr marL="285750" indent="-285750">
              <a:buFont typeface="Arial" panose="020B0604020202020204" pitchFamily="34" charset="0"/>
              <a:buChar char="•"/>
            </a:pPr>
            <a:r>
              <a:rPr lang="en-US" sz="1400" dirty="0"/>
              <a:t>truffle compile      </a:t>
            </a:r>
          </a:p>
          <a:p>
            <a:pPr marL="285750" indent="-285750">
              <a:buFont typeface="Arial" panose="020B0604020202020204" pitchFamily="34" charset="0"/>
              <a:buChar char="•"/>
            </a:pPr>
            <a:r>
              <a:rPr lang="en-US" sz="1400" dirty="0"/>
              <a:t>truffle migrate --reset</a:t>
            </a:r>
          </a:p>
          <a:p>
            <a:pPr marL="285750" indent="-285750">
              <a:buFont typeface="Arial" panose="020B0604020202020204" pitchFamily="34" charset="0"/>
              <a:buChar char="•"/>
            </a:pPr>
            <a:r>
              <a:rPr lang="en-US" sz="1400" dirty="0"/>
              <a:t>yarn dev // </a:t>
            </a:r>
            <a:r>
              <a:rPr lang="en-US" sz="1400" dirty="0" err="1"/>
              <a:t>npm</a:t>
            </a:r>
            <a:r>
              <a:rPr lang="en-US" sz="1400" dirty="0"/>
              <a:t> run dev</a:t>
            </a:r>
          </a:p>
          <a:p>
            <a:pPr marL="285750" indent="-285750">
              <a:buFont typeface="Arial" panose="020B0604020202020204" pitchFamily="34" charset="0"/>
              <a:buChar char="•"/>
            </a:pPr>
            <a:r>
              <a:rPr lang="en-US" sz="1400" dirty="0"/>
              <a:t>go to localhost:3000 in your favorite browser. </a:t>
            </a:r>
          </a:p>
          <a:p>
            <a:pPr marL="0" indent="0">
              <a:buNone/>
            </a:pPr>
            <a:endParaRPr lang="en-US" sz="1400" dirty="0"/>
          </a:p>
          <a:p>
            <a:pPr marL="0" indent="0">
              <a:buNone/>
            </a:pPr>
            <a:r>
              <a:rPr lang="en-US" sz="1400" dirty="0"/>
              <a:t>Additional pre-</a:t>
            </a:r>
            <a:r>
              <a:rPr lang="en-US" sz="1400" dirty="0" err="1"/>
              <a:t>requesites</a:t>
            </a:r>
            <a:r>
              <a:rPr lang="en-US" sz="1400" dirty="0"/>
              <a:t>:</a:t>
            </a:r>
          </a:p>
          <a:p>
            <a:pPr marL="285750" indent="-285750">
              <a:buFontTx/>
              <a:buChar char="-"/>
            </a:pPr>
            <a:r>
              <a:rPr lang="en-US" sz="1400" dirty="0"/>
              <a:t>Ganache must be installed and running. </a:t>
            </a:r>
          </a:p>
          <a:p>
            <a:pPr marL="285750" indent="-285750">
              <a:buFontTx/>
              <a:buChar char="-"/>
            </a:pPr>
            <a:r>
              <a:rPr lang="en-US" sz="1400" dirty="0"/>
              <a:t>Must have </a:t>
            </a:r>
            <a:r>
              <a:rPr lang="en-US" sz="1400" dirty="0" err="1"/>
              <a:t>Metamask</a:t>
            </a:r>
            <a:r>
              <a:rPr lang="en-US" sz="1400" dirty="0"/>
              <a:t> installed and linked to the localhost of the Ganache. </a:t>
            </a:r>
          </a:p>
          <a:p>
            <a:pPr marL="285750" indent="-285750">
              <a:buFontTx/>
              <a:buChar char="-"/>
            </a:pPr>
            <a:r>
              <a:rPr lang="en-US" sz="1400" dirty="0"/>
              <a:t>Must import multiple accounts from the ganache to </a:t>
            </a:r>
            <a:r>
              <a:rPr lang="en-US" sz="1400" dirty="0" err="1"/>
              <a:t>Metamask</a:t>
            </a:r>
            <a:r>
              <a:rPr lang="en-US" sz="1400" dirty="0"/>
              <a:t> for simulating voters, admin user and testing. </a:t>
            </a:r>
          </a:p>
          <a:p>
            <a:pPr marL="0" indent="0">
              <a:buNone/>
            </a:pPr>
            <a:endParaRPr lang="en-US" sz="1400" dirty="0"/>
          </a:p>
          <a:p>
            <a:pPr marL="285750" indent="-285750">
              <a:buFontTx/>
              <a:buChar char="-"/>
            </a:pPr>
            <a:endParaRPr lang="he-IL" sz="14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653;p44">
            <a:extLst>
              <a:ext uri="{FF2B5EF4-FFF2-40B4-BE49-F238E27FC236}">
                <a16:creationId xmlns:a16="http://schemas.microsoft.com/office/drawing/2014/main" id="{8077E5DC-990C-E9C3-AA8C-90331698B0D8}"/>
              </a:ext>
            </a:extLst>
          </p:cNvPr>
          <p:cNvGrpSpPr/>
          <p:nvPr/>
        </p:nvGrpSpPr>
        <p:grpSpPr>
          <a:xfrm>
            <a:off x="6692822" y="721299"/>
            <a:ext cx="2285012" cy="4128237"/>
            <a:chOff x="2360075" y="238275"/>
            <a:chExt cx="2899025" cy="5237550"/>
          </a:xfrm>
        </p:grpSpPr>
        <p:sp>
          <p:nvSpPr>
            <p:cNvPr id="8" name="Google Shape;1654;p44">
              <a:extLst>
                <a:ext uri="{FF2B5EF4-FFF2-40B4-BE49-F238E27FC236}">
                  <a16:creationId xmlns:a16="http://schemas.microsoft.com/office/drawing/2014/main" id="{361C07C3-7FE2-01ED-D440-74DCC4F98291}"/>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55;p44">
              <a:extLst>
                <a:ext uri="{FF2B5EF4-FFF2-40B4-BE49-F238E27FC236}">
                  <a16:creationId xmlns:a16="http://schemas.microsoft.com/office/drawing/2014/main" id="{5E25AD9B-CBB5-B74A-506F-668F8441994C}"/>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56;p44">
              <a:extLst>
                <a:ext uri="{FF2B5EF4-FFF2-40B4-BE49-F238E27FC236}">
                  <a16:creationId xmlns:a16="http://schemas.microsoft.com/office/drawing/2014/main" id="{5561334D-A251-A235-58AC-3CE845095512}"/>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57;p44">
              <a:extLst>
                <a:ext uri="{FF2B5EF4-FFF2-40B4-BE49-F238E27FC236}">
                  <a16:creationId xmlns:a16="http://schemas.microsoft.com/office/drawing/2014/main" id="{C43A693D-163E-3066-445D-51F245666709}"/>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58;p44">
              <a:extLst>
                <a:ext uri="{FF2B5EF4-FFF2-40B4-BE49-F238E27FC236}">
                  <a16:creationId xmlns:a16="http://schemas.microsoft.com/office/drawing/2014/main" id="{BCB101CD-3FBB-50B0-73D4-7ACCFAC6E4C6}"/>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59;p44">
              <a:extLst>
                <a:ext uri="{FF2B5EF4-FFF2-40B4-BE49-F238E27FC236}">
                  <a16:creationId xmlns:a16="http://schemas.microsoft.com/office/drawing/2014/main" id="{C578ED3B-DE45-1602-F22C-8404B5C909B7}"/>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0;p44">
              <a:extLst>
                <a:ext uri="{FF2B5EF4-FFF2-40B4-BE49-F238E27FC236}">
                  <a16:creationId xmlns:a16="http://schemas.microsoft.com/office/drawing/2014/main" id="{A683D622-FB09-955A-F132-E0F474CDCD8B}"/>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1;p44">
              <a:extLst>
                <a:ext uri="{FF2B5EF4-FFF2-40B4-BE49-F238E27FC236}">
                  <a16:creationId xmlns:a16="http://schemas.microsoft.com/office/drawing/2014/main" id="{A81277C0-75DF-54FB-EE2E-2901416A2A7E}"/>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2;p44">
              <a:extLst>
                <a:ext uri="{FF2B5EF4-FFF2-40B4-BE49-F238E27FC236}">
                  <a16:creationId xmlns:a16="http://schemas.microsoft.com/office/drawing/2014/main" id="{1916E219-6C27-A007-EEAC-E78A81247484}"/>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3;p44">
              <a:extLst>
                <a:ext uri="{FF2B5EF4-FFF2-40B4-BE49-F238E27FC236}">
                  <a16:creationId xmlns:a16="http://schemas.microsoft.com/office/drawing/2014/main" id="{983447DE-0261-7DF0-AD5C-89FEBB8E38B6}"/>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4;p44">
              <a:extLst>
                <a:ext uri="{FF2B5EF4-FFF2-40B4-BE49-F238E27FC236}">
                  <a16:creationId xmlns:a16="http://schemas.microsoft.com/office/drawing/2014/main" id="{204400AE-BEAE-F9BE-76C9-37B96BD71D26}"/>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5;p44">
              <a:extLst>
                <a:ext uri="{FF2B5EF4-FFF2-40B4-BE49-F238E27FC236}">
                  <a16:creationId xmlns:a16="http://schemas.microsoft.com/office/drawing/2014/main" id="{FAA3C228-5CE1-25BF-9B16-517C19E29809}"/>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66;p44">
              <a:extLst>
                <a:ext uri="{FF2B5EF4-FFF2-40B4-BE49-F238E27FC236}">
                  <a16:creationId xmlns:a16="http://schemas.microsoft.com/office/drawing/2014/main" id="{929DF561-83F2-BA63-06A4-B351E98D0153}"/>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67;p44">
              <a:extLst>
                <a:ext uri="{FF2B5EF4-FFF2-40B4-BE49-F238E27FC236}">
                  <a16:creationId xmlns:a16="http://schemas.microsoft.com/office/drawing/2014/main" id="{263EA1D0-0759-DEDA-8868-764B84201E61}"/>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68;p44">
              <a:extLst>
                <a:ext uri="{FF2B5EF4-FFF2-40B4-BE49-F238E27FC236}">
                  <a16:creationId xmlns:a16="http://schemas.microsoft.com/office/drawing/2014/main" id="{8ABB52C6-CD94-42A0-9C95-CA4E0395DAC0}"/>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69;p44">
              <a:extLst>
                <a:ext uri="{FF2B5EF4-FFF2-40B4-BE49-F238E27FC236}">
                  <a16:creationId xmlns:a16="http://schemas.microsoft.com/office/drawing/2014/main" id="{A0DE6CEA-9704-BD52-B3A7-2E294EF115A1}"/>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0;p44">
              <a:extLst>
                <a:ext uri="{FF2B5EF4-FFF2-40B4-BE49-F238E27FC236}">
                  <a16:creationId xmlns:a16="http://schemas.microsoft.com/office/drawing/2014/main" id="{C932CBF0-2940-45B9-2298-46FC537965CD}"/>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1;p44">
              <a:extLst>
                <a:ext uri="{FF2B5EF4-FFF2-40B4-BE49-F238E27FC236}">
                  <a16:creationId xmlns:a16="http://schemas.microsoft.com/office/drawing/2014/main" id="{17EDD703-C2B6-CE55-51E7-6A438B1802EF}"/>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2;p44">
              <a:extLst>
                <a:ext uri="{FF2B5EF4-FFF2-40B4-BE49-F238E27FC236}">
                  <a16:creationId xmlns:a16="http://schemas.microsoft.com/office/drawing/2014/main" id="{66115616-B2F8-C222-2258-7464FB6CF088}"/>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3;p44">
              <a:extLst>
                <a:ext uri="{FF2B5EF4-FFF2-40B4-BE49-F238E27FC236}">
                  <a16:creationId xmlns:a16="http://schemas.microsoft.com/office/drawing/2014/main" id="{55F95C79-8896-061E-BE1D-B655EF52A8C6}"/>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4;p44">
              <a:extLst>
                <a:ext uri="{FF2B5EF4-FFF2-40B4-BE49-F238E27FC236}">
                  <a16:creationId xmlns:a16="http://schemas.microsoft.com/office/drawing/2014/main" id="{E5653063-78CF-C1B6-5118-1CC9973FB744}"/>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5;p44">
              <a:extLst>
                <a:ext uri="{FF2B5EF4-FFF2-40B4-BE49-F238E27FC236}">
                  <a16:creationId xmlns:a16="http://schemas.microsoft.com/office/drawing/2014/main" id="{2950E2E4-4FE0-C89A-6EF5-A9DEF9E178BB}"/>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76;p44">
              <a:extLst>
                <a:ext uri="{FF2B5EF4-FFF2-40B4-BE49-F238E27FC236}">
                  <a16:creationId xmlns:a16="http://schemas.microsoft.com/office/drawing/2014/main" id="{A56316FD-E365-5B4A-63E7-355DF6F24BC4}"/>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77;p44">
              <a:extLst>
                <a:ext uri="{FF2B5EF4-FFF2-40B4-BE49-F238E27FC236}">
                  <a16:creationId xmlns:a16="http://schemas.microsoft.com/office/drawing/2014/main" id="{6C2FA1DE-E65F-D06F-CCA8-36F3AA4F859D}"/>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78;p44">
              <a:extLst>
                <a:ext uri="{FF2B5EF4-FFF2-40B4-BE49-F238E27FC236}">
                  <a16:creationId xmlns:a16="http://schemas.microsoft.com/office/drawing/2014/main" id="{0F061C50-6963-604F-A601-06B6A3801DA6}"/>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79;p44">
              <a:extLst>
                <a:ext uri="{FF2B5EF4-FFF2-40B4-BE49-F238E27FC236}">
                  <a16:creationId xmlns:a16="http://schemas.microsoft.com/office/drawing/2014/main" id="{AE492144-7D9F-5CCB-B77A-4E504ACA2667}"/>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0;p44">
              <a:extLst>
                <a:ext uri="{FF2B5EF4-FFF2-40B4-BE49-F238E27FC236}">
                  <a16:creationId xmlns:a16="http://schemas.microsoft.com/office/drawing/2014/main" id="{D83B1E81-9FEF-5425-C08E-CCD5A5168AD2}"/>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1;p44">
              <a:extLst>
                <a:ext uri="{FF2B5EF4-FFF2-40B4-BE49-F238E27FC236}">
                  <a16:creationId xmlns:a16="http://schemas.microsoft.com/office/drawing/2014/main" id="{E862A6F8-A6A2-E124-2623-2771A224CE86}"/>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2;p44">
              <a:extLst>
                <a:ext uri="{FF2B5EF4-FFF2-40B4-BE49-F238E27FC236}">
                  <a16:creationId xmlns:a16="http://schemas.microsoft.com/office/drawing/2014/main" id="{B0C8C9E3-D046-EAB2-6D29-0605BF52EDD3}"/>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3;p44">
              <a:extLst>
                <a:ext uri="{FF2B5EF4-FFF2-40B4-BE49-F238E27FC236}">
                  <a16:creationId xmlns:a16="http://schemas.microsoft.com/office/drawing/2014/main" id="{544BBE22-D3F4-9295-B6D8-7F5625AA28F1}"/>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4;p44">
              <a:extLst>
                <a:ext uri="{FF2B5EF4-FFF2-40B4-BE49-F238E27FC236}">
                  <a16:creationId xmlns:a16="http://schemas.microsoft.com/office/drawing/2014/main" id="{E8C99564-BD5C-6C31-80EE-B60B8FDF21BE}"/>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85;p44">
              <a:extLst>
                <a:ext uri="{FF2B5EF4-FFF2-40B4-BE49-F238E27FC236}">
                  <a16:creationId xmlns:a16="http://schemas.microsoft.com/office/drawing/2014/main" id="{EED6FE17-4E24-D95D-8290-6CD1BDEA885D}"/>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86;p44">
              <a:extLst>
                <a:ext uri="{FF2B5EF4-FFF2-40B4-BE49-F238E27FC236}">
                  <a16:creationId xmlns:a16="http://schemas.microsoft.com/office/drawing/2014/main" id="{DC227A0D-03C5-F97A-861B-3A5F357775E7}"/>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7;p44">
              <a:extLst>
                <a:ext uri="{FF2B5EF4-FFF2-40B4-BE49-F238E27FC236}">
                  <a16:creationId xmlns:a16="http://schemas.microsoft.com/office/drawing/2014/main" id="{5E9DF0B9-B3E0-E266-DB5A-2D6CD3CA695C}"/>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88;p44">
              <a:extLst>
                <a:ext uri="{FF2B5EF4-FFF2-40B4-BE49-F238E27FC236}">
                  <a16:creationId xmlns:a16="http://schemas.microsoft.com/office/drawing/2014/main" id="{7DF913D2-73D1-BE50-1217-F24FE699A8A8}"/>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89;p44">
              <a:extLst>
                <a:ext uri="{FF2B5EF4-FFF2-40B4-BE49-F238E27FC236}">
                  <a16:creationId xmlns:a16="http://schemas.microsoft.com/office/drawing/2014/main" id="{3C314E40-2130-8EEE-6FFE-D4CFE0053BE6}"/>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0;p44">
              <a:extLst>
                <a:ext uri="{FF2B5EF4-FFF2-40B4-BE49-F238E27FC236}">
                  <a16:creationId xmlns:a16="http://schemas.microsoft.com/office/drawing/2014/main" id="{1D25728C-11F5-3B34-A063-CDA2D8ECC388}"/>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1;p44">
              <a:extLst>
                <a:ext uri="{FF2B5EF4-FFF2-40B4-BE49-F238E27FC236}">
                  <a16:creationId xmlns:a16="http://schemas.microsoft.com/office/drawing/2014/main" id="{919224D2-1C9C-D81D-B0AE-04D8EBC57B82}"/>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2;p44">
              <a:extLst>
                <a:ext uri="{FF2B5EF4-FFF2-40B4-BE49-F238E27FC236}">
                  <a16:creationId xmlns:a16="http://schemas.microsoft.com/office/drawing/2014/main" id="{B9FA0907-ED88-6271-1453-DBBD7AB88EBA}"/>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3;p44">
              <a:extLst>
                <a:ext uri="{FF2B5EF4-FFF2-40B4-BE49-F238E27FC236}">
                  <a16:creationId xmlns:a16="http://schemas.microsoft.com/office/drawing/2014/main" id="{ACA3E553-F015-F8E1-6711-616AAA24113D}"/>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4;p44">
              <a:extLst>
                <a:ext uri="{FF2B5EF4-FFF2-40B4-BE49-F238E27FC236}">
                  <a16:creationId xmlns:a16="http://schemas.microsoft.com/office/drawing/2014/main" id="{20073B0A-3310-9EEA-CEBC-66E1D58EBB48}"/>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95;p44">
              <a:extLst>
                <a:ext uri="{FF2B5EF4-FFF2-40B4-BE49-F238E27FC236}">
                  <a16:creationId xmlns:a16="http://schemas.microsoft.com/office/drawing/2014/main" id="{818B2565-894E-BECE-66C7-7A3D1480B178}"/>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96;p44">
              <a:extLst>
                <a:ext uri="{FF2B5EF4-FFF2-40B4-BE49-F238E27FC236}">
                  <a16:creationId xmlns:a16="http://schemas.microsoft.com/office/drawing/2014/main" id="{B5708567-53DD-1A5D-0F25-7AA032847F8D}"/>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97;p44">
              <a:extLst>
                <a:ext uri="{FF2B5EF4-FFF2-40B4-BE49-F238E27FC236}">
                  <a16:creationId xmlns:a16="http://schemas.microsoft.com/office/drawing/2014/main" id="{52AF390E-C5BA-FF23-6EDF-2C4AED1F444C}"/>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98;p44">
              <a:extLst>
                <a:ext uri="{FF2B5EF4-FFF2-40B4-BE49-F238E27FC236}">
                  <a16:creationId xmlns:a16="http://schemas.microsoft.com/office/drawing/2014/main" id="{269CB16B-5834-7FC5-2590-AF2DBBED0CF9}"/>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9;p44">
              <a:extLst>
                <a:ext uri="{FF2B5EF4-FFF2-40B4-BE49-F238E27FC236}">
                  <a16:creationId xmlns:a16="http://schemas.microsoft.com/office/drawing/2014/main" id="{988FAB49-39A7-3738-ADEB-480E66CA9192}"/>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0;p44">
              <a:extLst>
                <a:ext uri="{FF2B5EF4-FFF2-40B4-BE49-F238E27FC236}">
                  <a16:creationId xmlns:a16="http://schemas.microsoft.com/office/drawing/2014/main" id="{C46EC2B5-ED90-E609-F813-DF31C95DD5DA}"/>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1;p44">
              <a:extLst>
                <a:ext uri="{FF2B5EF4-FFF2-40B4-BE49-F238E27FC236}">
                  <a16:creationId xmlns:a16="http://schemas.microsoft.com/office/drawing/2014/main" id="{E17A65C7-D367-A582-0A70-C77B8435E86E}"/>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2;p44">
              <a:extLst>
                <a:ext uri="{FF2B5EF4-FFF2-40B4-BE49-F238E27FC236}">
                  <a16:creationId xmlns:a16="http://schemas.microsoft.com/office/drawing/2014/main" id="{5477D132-F88B-57D4-CD24-AE81213AD98B}"/>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3;p44">
              <a:extLst>
                <a:ext uri="{FF2B5EF4-FFF2-40B4-BE49-F238E27FC236}">
                  <a16:creationId xmlns:a16="http://schemas.microsoft.com/office/drawing/2014/main" id="{E658AB8F-8E1A-8848-0B73-2FF1D55DA405}"/>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4;p44">
              <a:extLst>
                <a:ext uri="{FF2B5EF4-FFF2-40B4-BE49-F238E27FC236}">
                  <a16:creationId xmlns:a16="http://schemas.microsoft.com/office/drawing/2014/main" id="{2533DEF6-7CDF-D421-D84D-5C1A0102FFC0}"/>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05;p44">
              <a:extLst>
                <a:ext uri="{FF2B5EF4-FFF2-40B4-BE49-F238E27FC236}">
                  <a16:creationId xmlns:a16="http://schemas.microsoft.com/office/drawing/2014/main" id="{CF11811B-7D8E-CDFA-B1B0-5C65E28B243B}"/>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06;p44">
              <a:extLst>
                <a:ext uri="{FF2B5EF4-FFF2-40B4-BE49-F238E27FC236}">
                  <a16:creationId xmlns:a16="http://schemas.microsoft.com/office/drawing/2014/main" id="{6CD28FEB-C8AC-241A-A0FE-1CE03699B01A}"/>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07;p44">
              <a:extLst>
                <a:ext uri="{FF2B5EF4-FFF2-40B4-BE49-F238E27FC236}">
                  <a16:creationId xmlns:a16="http://schemas.microsoft.com/office/drawing/2014/main" id="{E780DFA9-96DB-0ADC-ED59-80B7FDBAAED2}"/>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08;p44">
              <a:extLst>
                <a:ext uri="{FF2B5EF4-FFF2-40B4-BE49-F238E27FC236}">
                  <a16:creationId xmlns:a16="http://schemas.microsoft.com/office/drawing/2014/main" id="{D83B202B-131D-122F-E598-8693A51452B7}"/>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09;p44">
              <a:extLst>
                <a:ext uri="{FF2B5EF4-FFF2-40B4-BE49-F238E27FC236}">
                  <a16:creationId xmlns:a16="http://schemas.microsoft.com/office/drawing/2014/main" id="{5C4CE48C-6F24-66AC-DE3D-E8DA83BE125B}"/>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10;p44">
              <a:extLst>
                <a:ext uri="{FF2B5EF4-FFF2-40B4-BE49-F238E27FC236}">
                  <a16:creationId xmlns:a16="http://schemas.microsoft.com/office/drawing/2014/main" id="{828ACE32-9CCA-E2FC-9ACB-E591AF5F8B98}"/>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11;p44">
              <a:extLst>
                <a:ext uri="{FF2B5EF4-FFF2-40B4-BE49-F238E27FC236}">
                  <a16:creationId xmlns:a16="http://schemas.microsoft.com/office/drawing/2014/main" id="{C80F6C48-7556-CBEA-64E8-3DBE529AC339}"/>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12;p44">
              <a:extLst>
                <a:ext uri="{FF2B5EF4-FFF2-40B4-BE49-F238E27FC236}">
                  <a16:creationId xmlns:a16="http://schemas.microsoft.com/office/drawing/2014/main" id="{A7132B65-58FD-85CD-82FD-5EFC17510EE0}"/>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13;p44">
              <a:extLst>
                <a:ext uri="{FF2B5EF4-FFF2-40B4-BE49-F238E27FC236}">
                  <a16:creationId xmlns:a16="http://schemas.microsoft.com/office/drawing/2014/main" id="{5C940FFB-C0D7-1F76-4916-A6FDA63D8BF5}"/>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14;p44">
              <a:extLst>
                <a:ext uri="{FF2B5EF4-FFF2-40B4-BE49-F238E27FC236}">
                  <a16:creationId xmlns:a16="http://schemas.microsoft.com/office/drawing/2014/main" id="{530368A4-46F9-B878-A802-903ADAD01188}"/>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15;p44">
              <a:extLst>
                <a:ext uri="{FF2B5EF4-FFF2-40B4-BE49-F238E27FC236}">
                  <a16:creationId xmlns:a16="http://schemas.microsoft.com/office/drawing/2014/main" id="{E2FA7C52-9D55-4476-D98C-78A7B84E3C92}"/>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16;p44">
              <a:extLst>
                <a:ext uri="{FF2B5EF4-FFF2-40B4-BE49-F238E27FC236}">
                  <a16:creationId xmlns:a16="http://schemas.microsoft.com/office/drawing/2014/main" id="{18B99017-9853-D278-15DE-542979ED6798}"/>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17;p44">
              <a:extLst>
                <a:ext uri="{FF2B5EF4-FFF2-40B4-BE49-F238E27FC236}">
                  <a16:creationId xmlns:a16="http://schemas.microsoft.com/office/drawing/2014/main" id="{8C498AC4-6BE4-F074-3730-7A45EEF37D82}"/>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18;p44">
              <a:extLst>
                <a:ext uri="{FF2B5EF4-FFF2-40B4-BE49-F238E27FC236}">
                  <a16:creationId xmlns:a16="http://schemas.microsoft.com/office/drawing/2014/main" id="{DA88CF00-4249-A1A3-F1B1-CF05E22895DC}"/>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19;p44">
              <a:extLst>
                <a:ext uri="{FF2B5EF4-FFF2-40B4-BE49-F238E27FC236}">
                  <a16:creationId xmlns:a16="http://schemas.microsoft.com/office/drawing/2014/main" id="{7A11901C-A508-8BE0-74D9-215B5AC3CFD2}"/>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20;p44">
              <a:extLst>
                <a:ext uri="{FF2B5EF4-FFF2-40B4-BE49-F238E27FC236}">
                  <a16:creationId xmlns:a16="http://schemas.microsoft.com/office/drawing/2014/main" id="{C5A92BE8-631E-654E-3AE3-5058EBB229DE}"/>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21;p44">
              <a:extLst>
                <a:ext uri="{FF2B5EF4-FFF2-40B4-BE49-F238E27FC236}">
                  <a16:creationId xmlns:a16="http://schemas.microsoft.com/office/drawing/2014/main" id="{210F9E00-2DB1-EB16-217F-215D065D130C}"/>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22;p44">
              <a:extLst>
                <a:ext uri="{FF2B5EF4-FFF2-40B4-BE49-F238E27FC236}">
                  <a16:creationId xmlns:a16="http://schemas.microsoft.com/office/drawing/2014/main" id="{5048FC3B-38F5-0DB9-764B-4B874039F378}"/>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23;p44">
              <a:extLst>
                <a:ext uri="{FF2B5EF4-FFF2-40B4-BE49-F238E27FC236}">
                  <a16:creationId xmlns:a16="http://schemas.microsoft.com/office/drawing/2014/main" id="{5DE28196-080F-3712-F13D-D6909C4A5D92}"/>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24;p44">
              <a:extLst>
                <a:ext uri="{FF2B5EF4-FFF2-40B4-BE49-F238E27FC236}">
                  <a16:creationId xmlns:a16="http://schemas.microsoft.com/office/drawing/2014/main" id="{86B8A188-2CF3-5A46-13A6-4C34BEB25040}"/>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25;p44">
              <a:extLst>
                <a:ext uri="{FF2B5EF4-FFF2-40B4-BE49-F238E27FC236}">
                  <a16:creationId xmlns:a16="http://schemas.microsoft.com/office/drawing/2014/main" id="{DD449D0A-A87F-9FAD-4BC8-D1F4B021316E}"/>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26;p44">
              <a:extLst>
                <a:ext uri="{FF2B5EF4-FFF2-40B4-BE49-F238E27FC236}">
                  <a16:creationId xmlns:a16="http://schemas.microsoft.com/office/drawing/2014/main" id="{F0008770-680A-FA3E-7A25-13290D95E82A}"/>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27;p44">
              <a:extLst>
                <a:ext uri="{FF2B5EF4-FFF2-40B4-BE49-F238E27FC236}">
                  <a16:creationId xmlns:a16="http://schemas.microsoft.com/office/drawing/2014/main" id="{2EF04D03-2102-4F60-76CC-DFDDF3DD2FEB}"/>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28;p44">
              <a:extLst>
                <a:ext uri="{FF2B5EF4-FFF2-40B4-BE49-F238E27FC236}">
                  <a16:creationId xmlns:a16="http://schemas.microsoft.com/office/drawing/2014/main" id="{4226585C-D453-4B09-F3A2-C8FC87F29C30}"/>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29;p44">
              <a:extLst>
                <a:ext uri="{FF2B5EF4-FFF2-40B4-BE49-F238E27FC236}">
                  <a16:creationId xmlns:a16="http://schemas.microsoft.com/office/drawing/2014/main" id="{4EA41883-4954-5958-47F9-F50492E7C57B}"/>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30;p44">
              <a:extLst>
                <a:ext uri="{FF2B5EF4-FFF2-40B4-BE49-F238E27FC236}">
                  <a16:creationId xmlns:a16="http://schemas.microsoft.com/office/drawing/2014/main" id="{ED9F70D1-65FC-3DBD-53E1-4A8B79974B94}"/>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31;p44">
              <a:extLst>
                <a:ext uri="{FF2B5EF4-FFF2-40B4-BE49-F238E27FC236}">
                  <a16:creationId xmlns:a16="http://schemas.microsoft.com/office/drawing/2014/main" id="{A0A36BF6-3687-704F-D5FB-2DAC9F898E2A}"/>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32;p44">
              <a:extLst>
                <a:ext uri="{FF2B5EF4-FFF2-40B4-BE49-F238E27FC236}">
                  <a16:creationId xmlns:a16="http://schemas.microsoft.com/office/drawing/2014/main" id="{6045ED1D-C8DF-AC69-111F-80553C7219BB}"/>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33;p44">
              <a:extLst>
                <a:ext uri="{FF2B5EF4-FFF2-40B4-BE49-F238E27FC236}">
                  <a16:creationId xmlns:a16="http://schemas.microsoft.com/office/drawing/2014/main" id="{2D508E19-D7F9-538E-2DCC-E702361A095D}"/>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34;p44">
              <a:extLst>
                <a:ext uri="{FF2B5EF4-FFF2-40B4-BE49-F238E27FC236}">
                  <a16:creationId xmlns:a16="http://schemas.microsoft.com/office/drawing/2014/main" id="{7AF75AF2-ED67-D458-1A30-D8009DD7874B}"/>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35;p44">
              <a:extLst>
                <a:ext uri="{FF2B5EF4-FFF2-40B4-BE49-F238E27FC236}">
                  <a16:creationId xmlns:a16="http://schemas.microsoft.com/office/drawing/2014/main" id="{B4F08123-FC0A-D126-736A-409D1A8A2558}"/>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36;p44">
              <a:extLst>
                <a:ext uri="{FF2B5EF4-FFF2-40B4-BE49-F238E27FC236}">
                  <a16:creationId xmlns:a16="http://schemas.microsoft.com/office/drawing/2014/main" id="{EFFE38E1-BC58-8BE9-2ECE-63A80E2C6D89}"/>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37;p44">
              <a:extLst>
                <a:ext uri="{FF2B5EF4-FFF2-40B4-BE49-F238E27FC236}">
                  <a16:creationId xmlns:a16="http://schemas.microsoft.com/office/drawing/2014/main" id="{77BF4CF3-EB03-C214-E885-6A0A81B7469F}"/>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38;p44">
              <a:extLst>
                <a:ext uri="{FF2B5EF4-FFF2-40B4-BE49-F238E27FC236}">
                  <a16:creationId xmlns:a16="http://schemas.microsoft.com/office/drawing/2014/main" id="{0FC07EE9-945B-FE4D-1208-D23187D3C023}"/>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39;p44">
              <a:extLst>
                <a:ext uri="{FF2B5EF4-FFF2-40B4-BE49-F238E27FC236}">
                  <a16:creationId xmlns:a16="http://schemas.microsoft.com/office/drawing/2014/main" id="{D4AC4D87-6840-2557-46D8-60FC04378D51}"/>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40;p44">
              <a:extLst>
                <a:ext uri="{FF2B5EF4-FFF2-40B4-BE49-F238E27FC236}">
                  <a16:creationId xmlns:a16="http://schemas.microsoft.com/office/drawing/2014/main" id="{91423A82-3F7A-404E-78C2-2CBB4F2361F7}"/>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41;p44">
              <a:extLst>
                <a:ext uri="{FF2B5EF4-FFF2-40B4-BE49-F238E27FC236}">
                  <a16:creationId xmlns:a16="http://schemas.microsoft.com/office/drawing/2014/main" id="{FF016EA1-A560-6F41-D175-A818B606E0C6}"/>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42;p44">
              <a:extLst>
                <a:ext uri="{FF2B5EF4-FFF2-40B4-BE49-F238E27FC236}">
                  <a16:creationId xmlns:a16="http://schemas.microsoft.com/office/drawing/2014/main" id="{5077EC91-1BA1-39EC-444D-C65B33FCDE2C}"/>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43;p44">
              <a:extLst>
                <a:ext uri="{FF2B5EF4-FFF2-40B4-BE49-F238E27FC236}">
                  <a16:creationId xmlns:a16="http://schemas.microsoft.com/office/drawing/2014/main" id="{C92C98AA-364D-BCB9-66EA-367FD1236C25}"/>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44;p44">
              <a:extLst>
                <a:ext uri="{FF2B5EF4-FFF2-40B4-BE49-F238E27FC236}">
                  <a16:creationId xmlns:a16="http://schemas.microsoft.com/office/drawing/2014/main" id="{9993E56E-79DB-3836-10C5-00ACE863BB3B}"/>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45;p44">
              <a:extLst>
                <a:ext uri="{FF2B5EF4-FFF2-40B4-BE49-F238E27FC236}">
                  <a16:creationId xmlns:a16="http://schemas.microsoft.com/office/drawing/2014/main" id="{EA318EAA-6B9C-4431-4153-85140CFC9008}"/>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46;p44">
              <a:extLst>
                <a:ext uri="{FF2B5EF4-FFF2-40B4-BE49-F238E27FC236}">
                  <a16:creationId xmlns:a16="http://schemas.microsoft.com/office/drawing/2014/main" id="{F14D2E73-EE5E-71A0-1E89-3E07E7F525C0}"/>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47;p44">
              <a:extLst>
                <a:ext uri="{FF2B5EF4-FFF2-40B4-BE49-F238E27FC236}">
                  <a16:creationId xmlns:a16="http://schemas.microsoft.com/office/drawing/2014/main" id="{7C814220-3B29-F59C-CD1C-1ED69CCE57D7}"/>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48;p44">
              <a:extLst>
                <a:ext uri="{FF2B5EF4-FFF2-40B4-BE49-F238E27FC236}">
                  <a16:creationId xmlns:a16="http://schemas.microsoft.com/office/drawing/2014/main" id="{3EF6625F-A426-A00A-CC3E-7F90815D635A}"/>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49;p44">
              <a:extLst>
                <a:ext uri="{FF2B5EF4-FFF2-40B4-BE49-F238E27FC236}">
                  <a16:creationId xmlns:a16="http://schemas.microsoft.com/office/drawing/2014/main" id="{EA864C32-0771-04A3-8DB9-3E4C53BB176D}"/>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50;p44">
              <a:extLst>
                <a:ext uri="{FF2B5EF4-FFF2-40B4-BE49-F238E27FC236}">
                  <a16:creationId xmlns:a16="http://schemas.microsoft.com/office/drawing/2014/main" id="{EC6DDE67-B8BC-1431-12D3-3E8438C33556}"/>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51;p44">
              <a:extLst>
                <a:ext uri="{FF2B5EF4-FFF2-40B4-BE49-F238E27FC236}">
                  <a16:creationId xmlns:a16="http://schemas.microsoft.com/office/drawing/2014/main" id="{D3DE36F3-F8DA-35BD-55A7-5074EFA4E9C5}"/>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52;p44">
              <a:extLst>
                <a:ext uri="{FF2B5EF4-FFF2-40B4-BE49-F238E27FC236}">
                  <a16:creationId xmlns:a16="http://schemas.microsoft.com/office/drawing/2014/main" id="{8AF43073-36CE-2934-8C3C-EFE7B2BB7AB8}"/>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53;p44">
              <a:extLst>
                <a:ext uri="{FF2B5EF4-FFF2-40B4-BE49-F238E27FC236}">
                  <a16:creationId xmlns:a16="http://schemas.microsoft.com/office/drawing/2014/main" id="{8AB34D70-8E44-2FD9-50F1-4056197C9D68}"/>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54;p44">
              <a:extLst>
                <a:ext uri="{FF2B5EF4-FFF2-40B4-BE49-F238E27FC236}">
                  <a16:creationId xmlns:a16="http://schemas.microsoft.com/office/drawing/2014/main" id="{AAB66D64-6BDC-CD9A-7F36-3B8EF7DAAC00}"/>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55;p44">
              <a:extLst>
                <a:ext uri="{FF2B5EF4-FFF2-40B4-BE49-F238E27FC236}">
                  <a16:creationId xmlns:a16="http://schemas.microsoft.com/office/drawing/2014/main" id="{028150A0-A3E0-3C5F-B8D9-7858DF37C29C}"/>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56;p44">
              <a:extLst>
                <a:ext uri="{FF2B5EF4-FFF2-40B4-BE49-F238E27FC236}">
                  <a16:creationId xmlns:a16="http://schemas.microsoft.com/office/drawing/2014/main" id="{028D994E-2FD6-FDBB-E417-912A19AB4A56}"/>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57;p44">
              <a:extLst>
                <a:ext uri="{FF2B5EF4-FFF2-40B4-BE49-F238E27FC236}">
                  <a16:creationId xmlns:a16="http://schemas.microsoft.com/office/drawing/2014/main" id="{7E2F8E01-5BB6-0526-A33C-0035611778BB}"/>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58;p44">
              <a:extLst>
                <a:ext uri="{FF2B5EF4-FFF2-40B4-BE49-F238E27FC236}">
                  <a16:creationId xmlns:a16="http://schemas.microsoft.com/office/drawing/2014/main" id="{E4ED285E-BDB6-077A-EBEE-64419048CA96}"/>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59;p44">
              <a:extLst>
                <a:ext uri="{FF2B5EF4-FFF2-40B4-BE49-F238E27FC236}">
                  <a16:creationId xmlns:a16="http://schemas.microsoft.com/office/drawing/2014/main" id="{4EA3EC8C-6C38-DB64-81AA-A3284C66E56C}"/>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60;p44">
              <a:extLst>
                <a:ext uri="{FF2B5EF4-FFF2-40B4-BE49-F238E27FC236}">
                  <a16:creationId xmlns:a16="http://schemas.microsoft.com/office/drawing/2014/main" id="{F0748B88-9785-DF16-91A0-A85E380E0E9C}"/>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917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546493" y="1552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Breakdown – Contracts </a:t>
            </a:r>
            <a:endParaRPr dirty="0"/>
          </a:p>
        </p:txBody>
      </p:sp>
      <p:sp>
        <p:nvSpPr>
          <p:cNvPr id="9" name="Text Placeholder 8">
            <a:extLst>
              <a:ext uri="{FF2B5EF4-FFF2-40B4-BE49-F238E27FC236}">
                <a16:creationId xmlns:a16="http://schemas.microsoft.com/office/drawing/2014/main" id="{73725A6D-82D1-2EAD-18AB-F1079B0635D1}"/>
              </a:ext>
            </a:extLst>
          </p:cNvPr>
          <p:cNvSpPr>
            <a:spLocks noGrp="1"/>
          </p:cNvSpPr>
          <p:nvPr>
            <p:ph type="body" idx="1"/>
          </p:nvPr>
        </p:nvSpPr>
        <p:spPr>
          <a:xfrm>
            <a:off x="21189" y="611046"/>
            <a:ext cx="9101621" cy="4607850"/>
          </a:xfrm>
        </p:spPr>
        <p:txBody>
          <a:bodyPr/>
          <a:lstStyle/>
          <a:p>
            <a:pPr algn="l"/>
            <a:r>
              <a:rPr lang="en-US" sz="1050" b="1" dirty="0"/>
              <a:t>Elections</a:t>
            </a:r>
            <a:r>
              <a:rPr lang="en-IL" sz="1050" b="1" dirty="0"/>
              <a:t>.sol </a:t>
            </a:r>
            <a:r>
              <a:rPr lang="en-IL" sz="1050" dirty="0"/>
              <a:t>– The contract handling all the election process </a:t>
            </a:r>
          </a:p>
          <a:p>
            <a:pPr lvl="1" algn="l"/>
            <a:r>
              <a:rPr lang="en-IL" sz="1050" dirty="0"/>
              <a:t>Imports our VotingToken.sol (“VTN” – ERC20) and Voters.sol (“VOTE” – ERC721).</a:t>
            </a:r>
          </a:p>
          <a:p>
            <a:pPr lvl="1" algn="l"/>
            <a:r>
              <a:rPr lang="en-IL" sz="1050" dirty="0"/>
              <a:t>Handles the candidate and voter registration </a:t>
            </a:r>
          </a:p>
          <a:p>
            <a:pPr lvl="1" algn="l"/>
            <a:r>
              <a:rPr lang="en-IL" sz="1050" dirty="0"/>
              <a:t>Maintaining the elections logic – Admin (owner of the contract) adds candidates and voters, admin starts the elections by setting that starte time and end time, voters can access the contract from the webpage, and vote for their candidate, after identifying with their wallet address and macthing token. </a:t>
            </a:r>
          </a:p>
          <a:p>
            <a:pPr lvl="2" algn="l"/>
            <a:r>
              <a:rPr lang="en-IL" sz="1050" dirty="0"/>
              <a:t>Voters can only vote once!</a:t>
            </a:r>
          </a:p>
          <a:p>
            <a:pPr lvl="1" algn="l"/>
            <a:r>
              <a:rPr lang="en-IL" sz="1050" dirty="0"/>
              <a:t>All votes are registered on the block, in the relevant candidates’ mapping</a:t>
            </a:r>
          </a:p>
          <a:p>
            <a:pPr lvl="2" algn="l"/>
            <a:r>
              <a:rPr lang="en-IL" sz="1050" dirty="0"/>
              <a:t>Each candidate has its own struct, and all candidates are stored in a mapping of structs. </a:t>
            </a:r>
          </a:p>
          <a:p>
            <a:pPr lvl="2" algn="l"/>
            <a:r>
              <a:rPr lang="en-IL" sz="1050" dirty="0"/>
              <a:t>Each of the candidate’s struct preserves the voute count of that candidate. </a:t>
            </a:r>
          </a:p>
          <a:p>
            <a:pPr lvl="2" algn="l"/>
            <a:r>
              <a:rPr lang="en-IL" sz="1050" dirty="0"/>
              <a:t>Vote count cannot be tempered! </a:t>
            </a:r>
          </a:p>
          <a:p>
            <a:pPr marL="1054100" lvl="2" indent="0" algn="l">
              <a:buNone/>
            </a:pPr>
            <a:endParaRPr lang="en-IL" sz="1050" dirty="0"/>
          </a:p>
        </p:txBody>
      </p:sp>
    </p:spTree>
    <p:extLst>
      <p:ext uri="{BB962C8B-B14F-4D97-AF65-F5344CB8AC3E}">
        <p14:creationId xmlns:p14="http://schemas.microsoft.com/office/powerpoint/2010/main" val="234551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546493" y="1552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Breakdown – Contracts </a:t>
            </a:r>
            <a:endParaRPr dirty="0"/>
          </a:p>
        </p:txBody>
      </p:sp>
      <p:sp>
        <p:nvSpPr>
          <p:cNvPr id="9" name="Text Placeholder 8">
            <a:extLst>
              <a:ext uri="{FF2B5EF4-FFF2-40B4-BE49-F238E27FC236}">
                <a16:creationId xmlns:a16="http://schemas.microsoft.com/office/drawing/2014/main" id="{73725A6D-82D1-2EAD-18AB-F1079B0635D1}"/>
              </a:ext>
            </a:extLst>
          </p:cNvPr>
          <p:cNvSpPr>
            <a:spLocks noGrp="1"/>
          </p:cNvSpPr>
          <p:nvPr>
            <p:ph type="body" idx="1"/>
          </p:nvPr>
        </p:nvSpPr>
        <p:spPr>
          <a:xfrm>
            <a:off x="21189" y="611046"/>
            <a:ext cx="9101621" cy="4607850"/>
          </a:xfrm>
        </p:spPr>
        <p:txBody>
          <a:bodyPr/>
          <a:lstStyle/>
          <a:p>
            <a:pPr algn="l"/>
            <a:r>
              <a:rPr lang="en-US" sz="1050" b="1" dirty="0"/>
              <a:t>Voters</a:t>
            </a:r>
            <a:r>
              <a:rPr lang="en-IL" sz="1050" b="1" dirty="0"/>
              <a:t>.sol </a:t>
            </a:r>
            <a:r>
              <a:rPr lang="en-IL" sz="1050" dirty="0"/>
              <a:t>– The ERC721 contract</a:t>
            </a:r>
          </a:p>
          <a:p>
            <a:pPr lvl="0" algn="l"/>
            <a:r>
              <a:rPr lang="en-US" sz="1050" dirty="0"/>
              <a:t>ERC721 contract. Inherits from </a:t>
            </a:r>
            <a:r>
              <a:rPr lang="en-US" sz="1050" dirty="0" err="1"/>
              <a:t>Openzeppelin’s</a:t>
            </a:r>
            <a:r>
              <a:rPr lang="en-US" sz="1050" dirty="0"/>
              <a:t> ERC721 and ERC721Enumerable contracts. </a:t>
            </a:r>
            <a:endParaRPr lang="en-IL" sz="1050" dirty="0"/>
          </a:p>
          <a:p>
            <a:pPr lvl="0" algn="l"/>
            <a:r>
              <a:rPr lang="en-US" sz="1050" dirty="0"/>
              <a:t>Symbol of the token is VOTE</a:t>
            </a:r>
            <a:endParaRPr lang="en-IL" sz="1050" dirty="0"/>
          </a:p>
          <a:p>
            <a:pPr lvl="0" algn="l"/>
            <a:r>
              <a:rPr lang="en-US" sz="1050" dirty="0"/>
              <a:t>Holds a mapping of all added users</a:t>
            </a:r>
            <a:br>
              <a:rPr lang="en-IL" sz="1050" dirty="0"/>
            </a:br>
            <a:r>
              <a:rPr lang="en-US" sz="1050" dirty="0"/>
              <a:t>Key is their wallet address </a:t>
            </a:r>
            <a:br>
              <a:rPr lang="en-US" sz="1050" dirty="0"/>
            </a:br>
            <a:r>
              <a:rPr lang="en-US" sz="1050" dirty="0"/>
              <a:t>Points to a Boolean – True means they have already received a token, i.e., they shouldn’t receive another one! </a:t>
            </a:r>
            <a:endParaRPr lang="en-IL" sz="1050" dirty="0"/>
          </a:p>
          <a:p>
            <a:pPr lvl="0" algn="l"/>
            <a:r>
              <a:rPr lang="en-US" sz="1050" dirty="0"/>
              <a:t>Array of all voters’ addresses</a:t>
            </a:r>
            <a:endParaRPr lang="en-IL" sz="1050" dirty="0"/>
          </a:p>
          <a:p>
            <a:pPr lvl="0" algn="l"/>
            <a:r>
              <a:rPr lang="en-US" sz="1050" dirty="0"/>
              <a:t>Contains 3 functions: </a:t>
            </a:r>
            <a:br>
              <a:rPr lang="en-IL" sz="1050" dirty="0"/>
            </a:br>
            <a:r>
              <a:rPr lang="en-US" sz="1050" dirty="0"/>
              <a:t>Main function is the “Mint” function</a:t>
            </a:r>
            <a:endParaRPr lang="en-IL" sz="1050" dirty="0"/>
          </a:p>
          <a:p>
            <a:pPr lvl="2" algn="l"/>
            <a:r>
              <a:rPr lang="en-US" sz="1050" dirty="0"/>
              <a:t>Receives voter’s address </a:t>
            </a:r>
            <a:endParaRPr lang="en-IL" sz="1050" dirty="0"/>
          </a:p>
          <a:p>
            <a:pPr lvl="2" algn="l"/>
            <a:r>
              <a:rPr lang="en-US" sz="1050" dirty="0"/>
              <a:t>Requires that use doesn’t exist yet in the mapping, i.e., hasn’t received a token yet.</a:t>
            </a:r>
            <a:endParaRPr lang="en-IL" sz="1050" dirty="0"/>
          </a:p>
          <a:p>
            <a:pPr lvl="2" algn="l"/>
            <a:r>
              <a:rPr lang="en-US" sz="1050" dirty="0"/>
              <a:t>Pushes the voter’s address to the ‘voters’ array.</a:t>
            </a:r>
            <a:endParaRPr lang="en-IL" sz="1050" dirty="0"/>
          </a:p>
          <a:p>
            <a:pPr lvl="2" algn="l"/>
            <a:r>
              <a:rPr lang="en-US" sz="1050" dirty="0"/>
              <a:t>Sets the voter’s address in the mapping to “True” – i.e., use has received a token (Remember – Users can only receive one!). </a:t>
            </a:r>
            <a:endParaRPr lang="en-IL" sz="1050" dirty="0"/>
          </a:p>
          <a:p>
            <a:pPr lvl="2" algn="l"/>
            <a:r>
              <a:rPr lang="en-US" sz="1050" dirty="0"/>
              <a:t>Mints one token to the user, by using its wallet address, and assigning a unique </a:t>
            </a:r>
            <a:r>
              <a:rPr lang="en-US" sz="1050" dirty="0" err="1"/>
              <a:t>tokenID</a:t>
            </a:r>
            <a:r>
              <a:rPr lang="en-US" sz="1050" dirty="0"/>
              <a:t> to its token – The place of the voter in the voters’ array (length – 1).</a:t>
            </a:r>
            <a:endParaRPr lang="en-IL" sz="1050" dirty="0"/>
          </a:p>
          <a:p>
            <a:pPr marL="1054100" lvl="2" indent="0" algn="l">
              <a:buNone/>
            </a:pPr>
            <a:endParaRPr lang="en-IL" sz="1050" dirty="0"/>
          </a:p>
        </p:txBody>
      </p:sp>
    </p:spTree>
    <p:extLst>
      <p:ext uri="{BB962C8B-B14F-4D97-AF65-F5344CB8AC3E}">
        <p14:creationId xmlns:p14="http://schemas.microsoft.com/office/powerpoint/2010/main" val="1974425352"/>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3006</TotalTime>
  <Words>958</Words>
  <Application>Microsoft Macintosh PowerPoint</Application>
  <PresentationFormat>On-screen Show (16:9)</PresentationFormat>
  <Paragraphs>89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Viga</vt:lpstr>
      <vt:lpstr>DM Sans</vt:lpstr>
      <vt:lpstr>Cyber Security Business Plan</vt:lpstr>
      <vt:lpstr>Decentralized Elections</vt:lpstr>
      <vt:lpstr>Decentralized Elections - Our Team</vt:lpstr>
      <vt:lpstr>Known Bug List</vt:lpstr>
      <vt:lpstr>Our Project</vt:lpstr>
      <vt:lpstr>Why voting on the blockchain?</vt:lpstr>
      <vt:lpstr>Our Approach</vt:lpstr>
      <vt:lpstr>How to run the project? </vt:lpstr>
      <vt:lpstr>Project Breakdown – Contracts </vt:lpstr>
      <vt:lpstr>Project Breakdown – Contracts </vt:lpstr>
      <vt:lpstr>Project Breakdown – Contracts </vt:lpstr>
      <vt:lpstr>Project Breakdown – Web Platform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BUSINESS PLAN</dc:title>
  <dc:creator>Sagie Fanish</dc:creator>
  <cp:lastModifiedBy>Sagie Fanish</cp:lastModifiedBy>
  <cp:revision>155</cp:revision>
  <dcterms:modified xsi:type="dcterms:W3CDTF">2022-07-31T08:55:30Z</dcterms:modified>
</cp:coreProperties>
</file>