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37" autoAdjust="0"/>
  </p:normalViewPr>
  <p:slideViewPr>
    <p:cSldViewPr>
      <p:cViewPr>
        <p:scale>
          <a:sx n="75" d="100"/>
          <a:sy n="75" d="100"/>
        </p:scale>
        <p:origin x="123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294376"/>
            <a:ext cx="2293620" cy="1210310"/>
          </a:xfrm>
          <a:custGeom>
            <a:avLst/>
            <a:gdLst/>
            <a:ahLst/>
            <a:cxnLst/>
            <a:rect l="l" t="t" r="r" b="b"/>
            <a:pathLst>
              <a:path w="2293620" h="1210309">
                <a:moveTo>
                  <a:pt x="2293620" y="0"/>
                </a:moveTo>
                <a:lnTo>
                  <a:pt x="0" y="0"/>
                </a:lnTo>
                <a:lnTo>
                  <a:pt x="0" y="1210056"/>
                </a:lnTo>
                <a:lnTo>
                  <a:pt x="2293620" y="1210056"/>
                </a:lnTo>
                <a:lnTo>
                  <a:pt x="229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51576" y="4616196"/>
            <a:ext cx="2400300" cy="627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0957" y="1617726"/>
            <a:ext cx="7022084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294376"/>
            <a:ext cx="2293620" cy="1210310"/>
          </a:xfrm>
          <a:custGeom>
            <a:avLst/>
            <a:gdLst/>
            <a:ahLst/>
            <a:cxnLst/>
            <a:rect l="l" t="t" r="r" b="b"/>
            <a:pathLst>
              <a:path w="2293620" h="1210309">
                <a:moveTo>
                  <a:pt x="2293620" y="0"/>
                </a:moveTo>
                <a:lnTo>
                  <a:pt x="0" y="0"/>
                </a:lnTo>
                <a:lnTo>
                  <a:pt x="0" y="1210056"/>
                </a:lnTo>
                <a:lnTo>
                  <a:pt x="2293620" y="1210056"/>
                </a:lnTo>
                <a:lnTo>
                  <a:pt x="229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1644" y="678180"/>
            <a:ext cx="7477506" cy="67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36520" y="1007364"/>
            <a:ext cx="3388613" cy="67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294376"/>
            <a:ext cx="2293620" cy="1210310"/>
          </a:xfrm>
          <a:custGeom>
            <a:avLst/>
            <a:gdLst/>
            <a:ahLst/>
            <a:cxnLst/>
            <a:rect l="l" t="t" r="r" b="b"/>
            <a:pathLst>
              <a:path w="2293620" h="1210309">
                <a:moveTo>
                  <a:pt x="2293620" y="0"/>
                </a:moveTo>
                <a:lnTo>
                  <a:pt x="0" y="0"/>
                </a:lnTo>
                <a:lnTo>
                  <a:pt x="0" y="1210056"/>
                </a:lnTo>
                <a:lnTo>
                  <a:pt x="2293620" y="1210056"/>
                </a:lnTo>
                <a:lnTo>
                  <a:pt x="229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39" y="824306"/>
            <a:ext cx="8161121" cy="1050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148" y="1064514"/>
            <a:ext cx="468185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022084" cy="4431983"/>
          </a:xfrm>
        </p:spPr>
        <p:txBody>
          <a:bodyPr/>
          <a:lstStyle/>
          <a:p>
            <a:pPr algn="ctr"/>
            <a:r>
              <a:rPr lang="es-CO" sz="1800" dirty="0" smtClean="0"/>
              <a:t>Proyecto Audio a Texto y </a:t>
            </a:r>
            <a:br>
              <a:rPr lang="es-CO" sz="1800" dirty="0" smtClean="0"/>
            </a:br>
            <a:r>
              <a:rPr lang="es-CO" sz="1800" dirty="0" smtClean="0"/>
              <a:t>Reconocimiento Sentimiento de Texto</a:t>
            </a:r>
            <a:br>
              <a:rPr lang="es-CO" sz="1800" dirty="0" smtClean="0"/>
            </a:br>
            <a:r>
              <a:rPr lang="es-CO" sz="1800" dirty="0" smtClean="0"/>
              <a:t/>
            </a:r>
            <a:br>
              <a:rPr lang="es-CO" sz="1800" dirty="0" smtClean="0"/>
            </a:br>
            <a:r>
              <a:rPr lang="es-CO" sz="1800" dirty="0"/>
              <a:t/>
            </a:r>
            <a:br>
              <a:rPr lang="es-CO" sz="1800" dirty="0"/>
            </a:br>
            <a:r>
              <a:rPr lang="es-CO" sz="1800" dirty="0"/>
              <a:t>P</a:t>
            </a:r>
            <a:r>
              <a:rPr lang="es-CO" sz="1800" dirty="0" smtClean="0"/>
              <a:t>resentado </a:t>
            </a:r>
            <a:r>
              <a:rPr lang="es-CO" sz="1800" dirty="0"/>
              <a:t>P</a:t>
            </a:r>
            <a:r>
              <a:rPr lang="es-CO" sz="1800" dirty="0" smtClean="0"/>
              <a:t>or: </a:t>
            </a:r>
            <a:br>
              <a:rPr lang="es-CO" sz="1800" dirty="0" smtClean="0"/>
            </a:br>
            <a:r>
              <a:rPr lang="es-CO" sz="1800" dirty="0" smtClean="0"/>
              <a:t>Diego Alexander Agudelo Granada</a:t>
            </a:r>
            <a:br>
              <a:rPr lang="es-CO" sz="1800" dirty="0" smtClean="0"/>
            </a:br>
            <a:r>
              <a:rPr lang="es-CO" sz="1800" dirty="0"/>
              <a:t/>
            </a:r>
            <a:br>
              <a:rPr lang="es-CO" sz="1800" dirty="0"/>
            </a:br>
            <a:r>
              <a:rPr lang="es-CO" sz="1800" dirty="0" smtClean="0"/>
              <a:t>profesor:</a:t>
            </a:r>
            <a:br>
              <a:rPr lang="es-CO" sz="1800" dirty="0" smtClean="0"/>
            </a:br>
            <a:r>
              <a:rPr lang="es-CO" sz="1800" dirty="0" smtClean="0"/>
              <a:t>Gilberto Vargas Cano</a:t>
            </a:r>
            <a:br>
              <a:rPr lang="es-CO" sz="1800" dirty="0" smtClean="0"/>
            </a:br>
            <a:r>
              <a:rPr lang="es-CO" sz="1800" dirty="0"/>
              <a:t/>
            </a:r>
            <a:br>
              <a:rPr lang="es-CO" sz="1800" dirty="0"/>
            </a:br>
            <a:r>
              <a:rPr lang="es-CO" sz="1800" dirty="0"/>
              <a:t>C</a:t>
            </a:r>
            <a:r>
              <a:rPr lang="es-CO" sz="1800" dirty="0" smtClean="0"/>
              <a:t>omputación blanda</a:t>
            </a:r>
            <a:br>
              <a:rPr lang="es-CO" sz="1800" dirty="0" smtClean="0"/>
            </a:br>
            <a:r>
              <a:rPr lang="es-CO" sz="1800" dirty="0" smtClean="0"/>
              <a:t>Ingeniería De Sistemas y Computación</a:t>
            </a:r>
            <a:br>
              <a:rPr lang="es-CO" sz="1800" dirty="0" smtClean="0"/>
            </a:br>
            <a:r>
              <a:rPr lang="es-CO" sz="1800" dirty="0"/>
              <a:t/>
            </a:r>
            <a:br>
              <a:rPr lang="es-CO" sz="1800" dirty="0"/>
            </a:br>
            <a:r>
              <a:rPr lang="es-CO" sz="1800" dirty="0" smtClean="0"/>
              <a:t>Pereira, Risaralda</a:t>
            </a:r>
            <a:br>
              <a:rPr lang="es-CO" sz="1800" dirty="0" smtClean="0"/>
            </a:br>
            <a:r>
              <a:rPr lang="es-CO" sz="1800" dirty="0" smtClean="0"/>
              <a:t>2020-	II</a:t>
            </a:r>
            <a:br>
              <a:rPr lang="es-CO" sz="1800" dirty="0" smtClean="0"/>
            </a:br>
            <a:endParaRPr lang="es-C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94376"/>
            <a:ext cx="2293620" cy="1210310"/>
          </a:xfrm>
          <a:custGeom>
            <a:avLst/>
            <a:gdLst/>
            <a:ahLst/>
            <a:cxnLst/>
            <a:rect l="l" t="t" r="r" b="b"/>
            <a:pathLst>
              <a:path w="2293620" h="1210309">
                <a:moveTo>
                  <a:pt x="2293620" y="0"/>
                </a:moveTo>
                <a:lnTo>
                  <a:pt x="0" y="0"/>
                </a:lnTo>
                <a:lnTo>
                  <a:pt x="0" y="1210056"/>
                </a:lnTo>
                <a:lnTo>
                  <a:pt x="2293620" y="1210056"/>
                </a:lnTo>
                <a:lnTo>
                  <a:pt x="229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ítulo 23"/>
          <p:cNvSpPr>
            <a:spLocks noGrp="1"/>
          </p:cNvSpPr>
          <p:nvPr>
            <p:ph type="ctrTitle"/>
          </p:nvPr>
        </p:nvSpPr>
        <p:spPr>
          <a:xfrm>
            <a:off x="584200" y="1219200"/>
            <a:ext cx="7022084" cy="307777"/>
          </a:xfrm>
        </p:spPr>
        <p:txBody>
          <a:bodyPr/>
          <a:lstStyle/>
          <a:p>
            <a:r>
              <a:rPr lang="es-CO" sz="2000" dirty="0" smtClean="0"/>
              <a:t>AUDIO A TEXTO</a:t>
            </a:r>
            <a:endParaRPr lang="es-CO" sz="2000" dirty="0"/>
          </a:p>
        </p:txBody>
      </p:sp>
      <p:sp>
        <p:nvSpPr>
          <p:cNvPr id="25" name="Subtítulo 24"/>
          <p:cNvSpPr>
            <a:spLocks noGrp="1"/>
          </p:cNvSpPr>
          <p:nvPr>
            <p:ph type="subTitle" idx="4"/>
          </p:nvPr>
        </p:nvSpPr>
        <p:spPr>
          <a:xfrm>
            <a:off x="609600" y="2025681"/>
            <a:ext cx="7086600" cy="1384995"/>
          </a:xfrm>
        </p:spPr>
        <p:txBody>
          <a:bodyPr/>
          <a:lstStyle/>
          <a:p>
            <a:r>
              <a:rPr lang="es-CO" b="0" dirty="0"/>
              <a:t>vamos a  convertir el contenido hablado de un archivo de audio “.wav” (el cual podemos crear con nuestra propia voz, usando “pyaudio“) a texto usando “Speech Recognition” (la cual, deberemos instalar previamente mediante el comando “</a:t>
            </a:r>
            <a:r>
              <a:rPr lang="es-CO" dirty="0"/>
              <a:t>pip install SpeechRecognition</a:t>
            </a:r>
            <a:r>
              <a:rPr lang="es-CO" b="0" dirty="0" smtClean="0"/>
              <a:t>“ y “</a:t>
            </a:r>
            <a:r>
              <a:rPr lang="es-CO" dirty="0" smtClean="0"/>
              <a:t>pip install pyaudio</a:t>
            </a:r>
            <a:r>
              <a:rPr lang="es-CO" b="0" dirty="0" smtClean="0"/>
              <a:t>”)</a:t>
            </a:r>
            <a:endParaRPr lang="es-CO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04875" y="1066800"/>
            <a:ext cx="7022084" cy="338614"/>
          </a:xfrm>
        </p:spPr>
        <p:txBody>
          <a:bodyPr/>
          <a:lstStyle/>
          <a:p>
            <a:r>
              <a:rPr lang="es-CO" sz="2000" dirty="0" smtClean="0"/>
              <a:t>se muestra el programa funcionando en anaconda(</a:t>
            </a:r>
            <a:r>
              <a:rPr lang="es-CO" sz="2000" dirty="0" err="1" smtClean="0"/>
              <a:t>spyder</a:t>
            </a:r>
            <a:r>
              <a:rPr lang="es-CO" sz="2000" dirty="0" smtClean="0"/>
              <a:t>)</a:t>
            </a:r>
            <a:endParaRPr lang="es-CO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4978167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7022084" cy="369332"/>
          </a:xfrm>
        </p:spPr>
        <p:txBody>
          <a:bodyPr/>
          <a:lstStyle/>
          <a:p>
            <a:r>
              <a:rPr lang="es-CO" dirty="0"/>
              <a:t>Reconocimiento Sentimiento de Texto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4"/>
          </p:nvPr>
        </p:nvSpPr>
        <p:spPr>
          <a:xfrm>
            <a:off x="971550" y="2209800"/>
            <a:ext cx="6400800" cy="3046988"/>
          </a:xfrm>
        </p:spPr>
        <p:txBody>
          <a:bodyPr/>
          <a:lstStyle/>
          <a:p>
            <a:r>
              <a:rPr lang="es-CO" b="0" dirty="0" smtClean="0"/>
              <a:t>Vamos a utilizar  </a:t>
            </a:r>
            <a:r>
              <a:rPr lang="es-CO" b="0" dirty="0"/>
              <a:t>un clasificador de textos, utilizando TextBlob, para predecir si una frase es </a:t>
            </a:r>
            <a:r>
              <a:rPr lang="es-CO" b="0" dirty="0" smtClean="0"/>
              <a:t>positiva,negativa,triste o impaciente, </a:t>
            </a:r>
            <a:r>
              <a:rPr lang="es-CO" b="0" dirty="0"/>
              <a:t>Utilizamos un archivo JSON para leer las frases </a:t>
            </a:r>
            <a:r>
              <a:rPr lang="es-CO" b="0" dirty="0"/>
              <a:t>y</a:t>
            </a:r>
            <a:r>
              <a:rPr lang="es-CO" b="0" dirty="0" smtClean="0"/>
              <a:t> </a:t>
            </a:r>
            <a:r>
              <a:rPr lang="es-CO" b="0" dirty="0"/>
              <a:t>entrenar el clasificador. </a:t>
            </a:r>
            <a:endParaRPr lang="es-CO" b="0" dirty="0" smtClean="0"/>
          </a:p>
          <a:p>
            <a:endParaRPr lang="es-CO" b="0" dirty="0"/>
          </a:p>
          <a:p>
            <a:r>
              <a:rPr lang="es-CO" b="0" dirty="0" smtClean="0"/>
              <a:t>Previamente debemos instalar con el comando “</a:t>
            </a:r>
            <a:r>
              <a:rPr lang="es-CO" dirty="0" smtClean="0"/>
              <a:t>pip install textblob” y “pip install </a:t>
            </a:r>
            <a:r>
              <a:rPr lang="es-CO" dirty="0" err="1" smtClean="0"/>
              <a:t>classifier</a:t>
            </a:r>
            <a:r>
              <a:rPr lang="es-CO" dirty="0" smtClean="0"/>
              <a:t>”</a:t>
            </a:r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90600" y="1179957"/>
            <a:ext cx="7022084" cy="923330"/>
          </a:xfrm>
        </p:spPr>
        <p:txBody>
          <a:bodyPr/>
          <a:lstStyle/>
          <a:p>
            <a:r>
              <a:rPr lang="es-CO" sz="2000" dirty="0" smtClean="0"/>
              <a:t>Vamos a entrenar a nuestro clasificador con </a:t>
            </a:r>
            <a:r>
              <a:rPr lang="es-CO" sz="2000" dirty="0" err="1" smtClean="0"/>
              <a:t>Json</a:t>
            </a:r>
            <a:r>
              <a:rPr lang="es-CO" sz="2000" dirty="0" smtClean="0"/>
              <a:t/>
            </a:r>
            <a:br>
              <a:rPr lang="es-CO" sz="2000" dirty="0" smtClean="0"/>
            </a:br>
            <a:r>
              <a:rPr lang="es-CO" sz="2000" dirty="0" smtClean="0"/>
              <a:t>se puede abrir con cualquier editor de texto al guardarlo le colocamos .</a:t>
            </a:r>
            <a:r>
              <a:rPr lang="es-CO" sz="2000" dirty="0" err="1"/>
              <a:t>J</a:t>
            </a:r>
            <a:r>
              <a:rPr lang="es-CO" sz="2000" dirty="0" err="1" smtClean="0"/>
              <a:t>son</a:t>
            </a:r>
            <a:endParaRPr lang="es-CO" sz="20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4"/>
          </p:nvPr>
        </p:nvSpPr>
        <p:spPr>
          <a:xfrm>
            <a:off x="981075" y="5257800"/>
            <a:ext cx="2971800" cy="184666"/>
          </a:xfrm>
        </p:spPr>
        <p:txBody>
          <a:bodyPr/>
          <a:lstStyle/>
          <a:p>
            <a:r>
              <a:rPr lang="es-CO" sz="1200" i="1" dirty="0" smtClean="0"/>
              <a:t>Aquí entrene al claficador con </a:t>
            </a:r>
            <a:r>
              <a:rPr lang="es-CO" sz="1200" i="1" dirty="0" err="1" smtClean="0"/>
              <a:t>json</a:t>
            </a:r>
            <a:endParaRPr lang="es-CO" sz="12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9667"/>
            <a:ext cx="2590800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94376"/>
            <a:ext cx="2293620" cy="1210310"/>
          </a:xfrm>
          <a:custGeom>
            <a:avLst/>
            <a:gdLst/>
            <a:ahLst/>
            <a:cxnLst/>
            <a:rect l="l" t="t" r="r" b="b"/>
            <a:pathLst>
              <a:path w="2293620" h="1210309">
                <a:moveTo>
                  <a:pt x="2293620" y="0"/>
                </a:moveTo>
                <a:lnTo>
                  <a:pt x="0" y="0"/>
                </a:lnTo>
                <a:lnTo>
                  <a:pt x="0" y="1210056"/>
                </a:lnTo>
                <a:lnTo>
                  <a:pt x="2293620" y="1210056"/>
                </a:lnTo>
                <a:lnTo>
                  <a:pt x="2293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0958" y="1219200"/>
            <a:ext cx="7022084" cy="307777"/>
          </a:xfrm>
        </p:spPr>
        <p:txBody>
          <a:bodyPr/>
          <a:lstStyle/>
          <a:p>
            <a:r>
              <a:rPr lang="es-CO" sz="2000" dirty="0" smtClean="0"/>
              <a:t>Se muestra el programa funcionando con anaconda(</a:t>
            </a:r>
            <a:r>
              <a:rPr lang="es-CO" sz="2000" dirty="0" err="1"/>
              <a:t>S</a:t>
            </a:r>
            <a:r>
              <a:rPr lang="es-CO" sz="2000" dirty="0" err="1" smtClean="0"/>
              <a:t>pyder</a:t>
            </a:r>
            <a:r>
              <a:rPr lang="es-CO" sz="2000" dirty="0" smtClean="0"/>
              <a:t>)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58" y="1752600"/>
            <a:ext cx="4654042" cy="29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149</Words>
  <Application>Microsoft Office PowerPoint</Application>
  <PresentationFormat>Presentación en pantalla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Carlito</vt:lpstr>
      <vt:lpstr>Office Theme</vt:lpstr>
      <vt:lpstr>Proyecto Audio a Texto y  Reconocimiento Sentimiento de Texto   Presentado Por:  Diego Alexander Agudelo Granada  profesor: Gilberto Vargas Cano  Computación blanda Ingeniería De Sistemas y Computación  Pereira, Risaralda 2020- II </vt:lpstr>
      <vt:lpstr>AUDIO A TEXTO</vt:lpstr>
      <vt:lpstr>se muestra el programa funcionando en anaconda(spyder)</vt:lpstr>
      <vt:lpstr>Reconocimiento Sentimiento de Texto</vt:lpstr>
      <vt:lpstr>Vamos a entrenar a nuestro clasificador con Json se puede abrir con cualquier editor de texto al guardarlo le colocamos .Json</vt:lpstr>
      <vt:lpstr>Se muestra el programa funcionando con anaconda(Spyder)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 de Windows</cp:lastModifiedBy>
  <cp:revision>11</cp:revision>
  <dcterms:created xsi:type="dcterms:W3CDTF">2020-12-05T17:24:02Z</dcterms:created>
  <dcterms:modified xsi:type="dcterms:W3CDTF">2020-12-05T19:27:12Z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2020-12-05T00:00:00Z</vt:filetime>
  </property>
</Properties>
</file>