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61" d="100"/>
          <a:sy n="161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18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/>
              <a:t>Introduction chapter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Languages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1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– the only language used by NASA for satellites, lowest level !=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- the father of 90% of nowadays languages, good as basement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/ Java – mainly used for cross platform development, maintainability &gt;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Assembler – good to know basics and ideas 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MATLAB / R / python (</a:t>
            </a:r>
            <a:r>
              <a:rPr lang="en-US" dirty="0" err="1"/>
              <a:t>numpy</a:t>
            </a:r>
            <a:r>
              <a:rPr lang="en-US" dirty="0"/>
              <a:t>) – any kind of science POC can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LaTeX – forget about 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Bash / python / groovy – automation of every 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– mainly web development, also Electron for desktop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/ Rust / Ruby / Swift – something very specific == skip, unless you very need 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605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Register at </a:t>
            </a:r>
            <a:r>
              <a:rPr lang="en-US" dirty="0" err="1"/>
              <a:t>github.com</a:t>
            </a:r>
            <a:r>
              <a:rPr lang="en-US" dirty="0"/>
              <a:t> and send me your nickname / email</a:t>
            </a:r>
          </a:p>
          <a:p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LT"/>
              <a:t>Disclaimer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LT" dirty="0"/>
              <a:t>Who am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0" i="0" u="none" strike="noStrike" dirty="0">
                <a:effectLst/>
              </a:rPr>
              <a:t>"Who am I?" is a question we ask ourselves when we desire to have a better sense of who we are.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Me 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Master in Biomedical engineering, left PhD in Biomechanics on 3</a:t>
            </a:r>
            <a:r>
              <a:rPr lang="en-GB" baseline="30000" dirty="0"/>
              <a:t>rd</a:t>
            </a:r>
            <a:r>
              <a:rPr lang="en-GB" dirty="0"/>
              <a:t> year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Senior software engineer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/>
              <a:t>Electronic and 3d printing geek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LT" dirty="0"/>
              <a:t>And You?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1970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LT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on “what is worth learning”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sense of how to solve one or other typical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level of junior software developer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I hope to get achievement “helped few more people with their career”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16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Course</a:t>
            </a:r>
            <a:r>
              <a:rPr lang="en-LT"/>
              <a:t> content</a:t>
            </a:r>
            <a:endParaRPr lang="en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 numCol="2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Introduction - How and what we learn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Your tools – Git, Jenkins, Scripts, IDE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Agile – style of life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Code lifecycle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Library and Application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Memory – Data structures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Processor – Algorithms and complexity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Defensive programming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Classes and abstraction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Refactoring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 Design patterns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 Persistent storage overview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 Architecture – Microservices or not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 How to tune your program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 Best practices &amp; Reading code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5064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Course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Lecture -&gt; Coding task -&gt; Code review -&gt; Questions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skip the chapter – just answer few questions from the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github.com</a:t>
            </a:r>
            <a:r>
              <a:rPr lang="en-US" dirty="0"/>
              <a:t> will be used as storage of tasks and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 – once a week? For 45 mins? 60 mins?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Zoom or Webex or Discord??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0677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How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Study the documentation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stackoverflow</a:t>
            </a:r>
            <a:r>
              <a:rPr lang="en-US" dirty="0"/>
              <a:t>, google and </a:t>
            </a:r>
            <a:r>
              <a:rPr lang="en-US" dirty="0" err="1"/>
              <a:t>youtube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Seek for open-source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notes, everything to be noted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3D05BCD3-6320-71D3-BCD8-FB238715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90" y="903288"/>
            <a:ext cx="4237184" cy="463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Learn patterns and ideas, not libraries and frameworks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Do not think “one language will serve me forever”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Continuous improvement is the developer life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200" dirty="0"/>
              <a:t>Do not attach to one set of tools, be flexible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1635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Market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developer VS Software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5+ years of experience for 2 years old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is must, learn to listen difficult accents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 skills – polite answers,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0452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{B95E3815-9FBF-4848-BD9A-EBE61D121DB1}tf10001122</Template>
  <TotalTime>20</TotalTime>
  <Words>602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Software development</vt:lpstr>
      <vt:lpstr>Disclaimer</vt:lpstr>
      <vt:lpstr>Who am I</vt:lpstr>
      <vt:lpstr>Course goals</vt:lpstr>
      <vt:lpstr>Course content</vt:lpstr>
      <vt:lpstr>Course layout</vt:lpstr>
      <vt:lpstr>How we learn</vt:lpstr>
      <vt:lpstr>What we learn</vt:lpstr>
      <vt:lpstr>Market requests</vt:lpstr>
      <vt:lpstr>Languages overview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3</cp:revision>
  <dcterms:created xsi:type="dcterms:W3CDTF">2023-05-13T22:13:26Z</dcterms:created>
  <dcterms:modified xsi:type="dcterms:W3CDTF">2023-06-15T18:54:01Z</dcterms:modified>
</cp:coreProperties>
</file>