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9" r:id="rId4"/>
    <p:sldId id="320" r:id="rId5"/>
    <p:sldId id="321" r:id="rId6"/>
    <p:sldId id="322" r:id="rId7"/>
    <p:sldId id="323" r:id="rId8"/>
    <p:sldId id="324" r:id="rId9"/>
    <p:sldId id="32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02640"/>
          </a:xfrm>
        </p:spPr>
        <p:txBody>
          <a:bodyPr>
            <a:normAutofit fontScale="90000"/>
          </a:bodyPr>
          <a:p>
            <a:r>
              <a:rPr lang="zh-CN" altLang="en-US"/>
              <a:t>第八章 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16735"/>
            <a:ext cx="9144000" cy="3441065"/>
          </a:xfrm>
        </p:spPr>
        <p:txBody>
          <a:bodyPr/>
          <a:p>
            <a:pPr algn="l"/>
            <a:r>
              <a:rPr lang="zh-CN" altLang="en-US"/>
              <a:t>函数即对象</a:t>
            </a:r>
            <a:endParaRPr lang="zh-CN" altLang="en-US"/>
          </a:p>
          <a:p>
            <a:pPr algn="l"/>
            <a:r>
              <a:rPr lang="zh-CN" altLang="en-US"/>
              <a:t>函数里面可有函数，形成闭包</a:t>
            </a:r>
            <a:endParaRPr lang="zh-CN" altLang="en-US"/>
          </a:p>
          <a:p>
            <a:pPr algn="l"/>
            <a:r>
              <a:rPr lang="zh-CN" altLang="en-US"/>
              <a:t>函数在</a:t>
            </a:r>
            <a:r>
              <a:rPr lang="en-US" altLang="zh-CN"/>
              <a:t>JavaScript</a:t>
            </a:r>
            <a:r>
              <a:rPr lang="zh-CN" altLang="en-US"/>
              <a:t>里面地位最高，是一等公民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形如</a:t>
            </a:r>
            <a:r>
              <a:rPr lang="en-US" altLang="zh-CN"/>
              <a:t>function </a:t>
            </a:r>
            <a:r>
              <a:rPr lang="zh-CN" altLang="en-US"/>
              <a:t>函数名</a:t>
            </a:r>
            <a:r>
              <a:rPr lang="en-US" altLang="zh-CN"/>
              <a:t>(</a:t>
            </a:r>
            <a:r>
              <a:rPr lang="zh-CN" altLang="en-US"/>
              <a:t>参数</a:t>
            </a:r>
            <a:r>
              <a:rPr lang="en-US" altLang="zh-CN"/>
              <a:t>){</a:t>
            </a:r>
            <a:r>
              <a:rPr lang="zh-CN" altLang="en-US"/>
              <a:t>方法体</a:t>
            </a:r>
            <a:r>
              <a:rPr lang="en-US" altLang="zh-CN"/>
              <a:t>;}</a:t>
            </a:r>
            <a:endParaRPr lang="en-US" altLang="zh-CN"/>
          </a:p>
          <a:p>
            <a:r>
              <a:rPr lang="zh-CN" altLang="en-US"/>
              <a:t>函数命名  函数名称一般是以动词或者动词开头的词组，通常第一个单词字符小写，词之间可以使用下划线连接，也可以使用驼峰命名方式，以下划线开头的函数一般熟内部函数或者私有函数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read_thebook()  readTheBook()  _readTheBook()</a:t>
            </a:r>
            <a:endParaRPr lang="en-US" altLang="zh-CN"/>
          </a:p>
          <a:p>
            <a:r>
              <a:rPr lang="zh-CN" altLang="en-US"/>
              <a:t>某些</a:t>
            </a:r>
            <a:r>
              <a:rPr lang="en-US" altLang="zh-CN"/>
              <a:t>JavaScript</a:t>
            </a:r>
            <a:r>
              <a:rPr lang="zh-CN" altLang="en-US"/>
              <a:t>框架中，例如</a:t>
            </a:r>
            <a:r>
              <a:rPr lang="en-US" altLang="zh-CN"/>
              <a:t>jQuery</a:t>
            </a:r>
            <a:r>
              <a:rPr lang="zh-CN" altLang="en-US"/>
              <a:t>，都是以＄开头的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嵌套函数函数里面再写一个函数，注意变量的作用域。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4</a:t>
            </a:r>
            <a:r>
              <a:rPr lang="zh-CN" altLang="en-US"/>
              <a:t>种方式调用</a:t>
            </a:r>
            <a:r>
              <a:rPr lang="en-US" altLang="zh-CN"/>
              <a:t>JavaScript</a:t>
            </a:r>
            <a:r>
              <a:rPr lang="zh-CN" altLang="en-US"/>
              <a:t>的函数</a:t>
            </a:r>
            <a:endParaRPr lang="zh-CN" altLang="en-US"/>
          </a:p>
          <a:p>
            <a:r>
              <a:rPr lang="zh-CN" altLang="en-US"/>
              <a:t>作为函数 直接使用</a:t>
            </a:r>
            <a:endParaRPr lang="zh-CN" altLang="en-US"/>
          </a:p>
          <a:p>
            <a:r>
              <a:rPr lang="zh-CN" altLang="en-US"/>
              <a:t>作为方法 </a:t>
            </a:r>
            <a:r>
              <a:rPr lang="en-US" altLang="zh-CN"/>
              <a:t>.</a:t>
            </a:r>
            <a:r>
              <a:rPr lang="zh-CN" altLang="en-US"/>
              <a:t>运算符来调用</a:t>
            </a:r>
            <a:endParaRPr lang="zh-CN" altLang="en-US"/>
          </a:p>
          <a:p>
            <a:r>
              <a:rPr lang="zh-CN" altLang="en-US"/>
              <a:t>作为构造函数 类似于 </a:t>
            </a:r>
            <a:r>
              <a:rPr lang="en-US" altLang="zh-CN"/>
              <a:t>var o = new Object(); </a:t>
            </a:r>
            <a:r>
              <a:rPr lang="zh-CN" altLang="en-US"/>
              <a:t>不允许有</a:t>
            </a:r>
            <a:r>
              <a:rPr lang="en-US" altLang="zh-CN"/>
              <a:t>return</a:t>
            </a:r>
            <a:r>
              <a:rPr lang="zh-CN" altLang="en-US"/>
              <a:t>值</a:t>
            </a:r>
            <a:endParaRPr lang="zh-CN" altLang="en-US"/>
          </a:p>
          <a:p>
            <a:r>
              <a:rPr lang="zh-CN" altLang="en-US"/>
              <a:t>通过他们的</a:t>
            </a:r>
            <a:r>
              <a:rPr lang="en-US" altLang="zh-CN"/>
              <a:t>call()</a:t>
            </a:r>
            <a:r>
              <a:rPr lang="zh-CN" altLang="en-US"/>
              <a:t>和</a:t>
            </a:r>
            <a:r>
              <a:rPr lang="en-US" altLang="zh-CN"/>
              <a:t>apply()</a:t>
            </a:r>
            <a:r>
              <a:rPr lang="zh-CN" altLang="en-US"/>
              <a:t>方法  也就是间接调用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函数的实参和形参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JavaScript</a:t>
            </a:r>
            <a:r>
              <a:rPr lang="zh-CN" altLang="en-US"/>
              <a:t>中参数，实参和形参，都不会进程任何类型检查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中参数的情况与</a:t>
            </a:r>
            <a:r>
              <a:rPr lang="en-US" altLang="zh-CN"/>
              <a:t>Java</a:t>
            </a:r>
            <a:r>
              <a:rPr lang="zh-CN" altLang="en-US"/>
              <a:t>等等语言很不同，一般来说，如果少传入参数，少了的部分会被认为是</a:t>
            </a:r>
            <a:r>
              <a:rPr lang="en-US" altLang="zh-CN"/>
              <a:t>undefined</a:t>
            </a:r>
            <a:r>
              <a:rPr lang="zh-CN" altLang="en-US"/>
              <a:t>，如果多传入，基本都会被忽略。</a:t>
            </a:r>
            <a:endParaRPr lang="zh-CN" altLang="en-US"/>
          </a:p>
          <a:p>
            <a:r>
              <a:rPr lang="zh-CN" altLang="en-US"/>
              <a:t>如果需要可选参数，可选参数放在最后，如果形如</a:t>
            </a:r>
            <a:r>
              <a:rPr lang="en-US" altLang="zh-CN"/>
              <a:t>(  , </a:t>
            </a:r>
            <a:r>
              <a:rPr lang="zh-CN" altLang="en-US"/>
              <a:t>可选参数</a:t>
            </a:r>
            <a:r>
              <a:rPr lang="en-US" altLang="zh-CN"/>
              <a:t>)</a:t>
            </a:r>
            <a:r>
              <a:rPr lang="zh-CN" altLang="en-US"/>
              <a:t>，中间可能需要显示声明</a:t>
            </a:r>
            <a:r>
              <a:rPr lang="en-US" altLang="zh-CN"/>
              <a:t>undefined</a:t>
            </a:r>
            <a:r>
              <a:rPr lang="zh-CN" altLang="en-US"/>
              <a:t>或者</a:t>
            </a:r>
            <a:r>
              <a:rPr lang="en-US" altLang="zh-CN"/>
              <a:t>null</a:t>
            </a:r>
            <a:r>
              <a:rPr lang="zh-CN" altLang="en-US"/>
              <a:t>作为第一个占位符</a:t>
            </a:r>
            <a:endParaRPr lang="zh-CN" altLang="en-US"/>
          </a:p>
          <a:p>
            <a:r>
              <a:rPr lang="zh-CN" altLang="en-US"/>
              <a:t>当传入的实参多于形参时，可以使用</a:t>
            </a:r>
            <a:r>
              <a:rPr lang="en-US" altLang="zh-CN"/>
              <a:t>arguments[i](</a:t>
            </a:r>
            <a:r>
              <a:rPr lang="zh-CN" altLang="en-US"/>
              <a:t>数组元素</a:t>
            </a:r>
            <a:r>
              <a:rPr lang="en-US" altLang="zh-CN"/>
              <a:t>)</a:t>
            </a:r>
            <a:r>
              <a:rPr lang="zh-CN" altLang="en-US"/>
              <a:t>来指定哪一个实参</a:t>
            </a:r>
            <a:r>
              <a:rPr lang="en-US" altLang="zh-CN"/>
              <a:t>,</a:t>
            </a:r>
            <a:r>
              <a:rPr lang="zh-CN" altLang="en-US"/>
              <a:t>但是一般来说，都不用检查实参个数。</a:t>
            </a:r>
            <a:endParaRPr lang="zh-CN" altLang="en-US"/>
          </a:p>
          <a:p>
            <a:r>
              <a:rPr lang="zh-CN" altLang="en-US"/>
              <a:t>将对象属性用作实参 即通过键值对的形式传入参数</a:t>
            </a:r>
            <a:br>
              <a:rPr lang="en-US" altLang="zh-CN"/>
            </a:b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作为值的函数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中，函数不仅是一种语法，也是值。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中的函数并不是原始值，而是一种特殊的对象，函数可以拥有属性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函数的命名空间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函数嵌套了另外一个函数，外部函数将嵌套的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函数对象</a:t>
            </a:r>
            <a:r>
              <a:rPr lang="zh-CN" altLang="en-US"/>
              <a:t>作为返回值返回的时候。</a:t>
            </a:r>
            <a:endParaRPr lang="zh-CN" altLang="en-US"/>
          </a:p>
          <a:p>
            <a:r>
              <a:rPr lang="zh-CN" altLang="en-US"/>
              <a:t>匿名函数</a:t>
            </a:r>
            <a:endParaRPr lang="zh-CN" altLang="en-US"/>
          </a:p>
          <a:p>
            <a:r>
              <a:rPr lang="en-US" altLang="zh-CN"/>
              <a:t>get/set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私有变量</a:t>
            </a:r>
            <a:endParaRPr lang="zh-CN" altLang="en-US"/>
          </a:p>
          <a:p>
            <a:r>
              <a:rPr lang="en-US" altLang="zh-CN"/>
              <a:t>this</a:t>
            </a:r>
            <a:r>
              <a:rPr lang="zh-CN" altLang="en-US"/>
              <a:t>和</a:t>
            </a:r>
            <a:r>
              <a:rPr lang="en-US" altLang="zh-CN"/>
              <a:t>argument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函数的属性、方法和构造函数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length</a:t>
            </a:r>
            <a:r>
              <a:rPr lang="zh-CN" altLang="en-US"/>
              <a:t>属性 函数体中</a:t>
            </a:r>
            <a:r>
              <a:rPr lang="en-US" altLang="zh-CN"/>
              <a:t>arguments.length</a:t>
            </a:r>
            <a:r>
              <a:rPr lang="zh-CN" altLang="en-US"/>
              <a:t>表示传入函数的实参的个数，而函数的</a:t>
            </a:r>
            <a:r>
              <a:rPr lang="en-US" altLang="zh-CN"/>
              <a:t>length</a:t>
            </a:r>
            <a:r>
              <a:rPr lang="zh-CN" altLang="en-US"/>
              <a:t>属性是只读属性，表示定义函数时的形参个数</a:t>
            </a:r>
            <a:endParaRPr lang="zh-CN" altLang="en-US"/>
          </a:p>
          <a:p>
            <a:r>
              <a:rPr lang="en-US" altLang="zh-CN"/>
              <a:t>prototype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en-US" altLang="zh-CN"/>
              <a:t>call()</a:t>
            </a:r>
            <a:r>
              <a:rPr lang="zh-CN" altLang="en-US"/>
              <a:t>方法和</a:t>
            </a:r>
            <a:r>
              <a:rPr lang="en-US" altLang="zh-CN"/>
              <a:t>apply()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bind()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Function</a:t>
            </a:r>
            <a:r>
              <a:rPr lang="zh-CN" altLang="en-US"/>
              <a:t>构造函数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函数式编程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第八章 函数</vt:lpstr>
      <vt:lpstr>函数定义</vt:lpstr>
      <vt:lpstr>函数调用</vt:lpstr>
      <vt:lpstr>函数的实参和形参</vt:lpstr>
      <vt:lpstr>作为值的函数</vt:lpstr>
      <vt:lpstr>闭包</vt:lpstr>
      <vt:lpstr>函数的属性、方法和构造函数</vt:lpstr>
      <vt:lpstr>函数式编程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</cp:revision>
  <dcterms:created xsi:type="dcterms:W3CDTF">2015-05-05T08:02:00Z</dcterms:created>
  <dcterms:modified xsi:type="dcterms:W3CDTF">2017-12-01T09:13:32Z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