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9" r:id="rId4"/>
    <p:sldId id="301" r:id="rId5"/>
    <p:sldId id="302" r:id="rId6"/>
    <p:sldId id="30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802640"/>
          </a:xfrm>
        </p:spPr>
        <p:txBody>
          <a:bodyPr>
            <a:normAutofit fontScale="90000"/>
          </a:bodyPr>
          <a:p>
            <a:r>
              <a:rPr lang="zh-CN" altLang="en-US"/>
              <a:t>第七章 数组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16735"/>
            <a:ext cx="9144000" cy="3441065"/>
          </a:xfrm>
        </p:spPr>
        <p:txBody>
          <a:bodyPr/>
          <a:p>
            <a:pPr algn="l"/>
            <a:r>
              <a:rPr lang="en-US" altLang="zh-CN"/>
              <a:t>JavaScript</a:t>
            </a:r>
            <a:r>
              <a:rPr lang="zh-CN" altLang="en-US"/>
              <a:t>数组的特别之处</a:t>
            </a:r>
            <a:endParaRPr lang="zh-CN" altLang="en-US"/>
          </a:p>
          <a:p>
            <a:pPr algn="l"/>
            <a:r>
              <a:rPr lang="en-US" altLang="zh-CN"/>
              <a:t>1</a:t>
            </a:r>
            <a:r>
              <a:rPr lang="zh-CN" altLang="en-US"/>
              <a:t>、索引大于等于</a:t>
            </a:r>
            <a:r>
              <a:rPr lang="en-US" altLang="zh-CN"/>
              <a:t>0</a:t>
            </a:r>
            <a:r>
              <a:rPr lang="zh-CN" altLang="en-US"/>
              <a:t>，最大是</a:t>
            </a:r>
            <a:r>
              <a:rPr lang="en-US" altLang="zh-CN"/>
              <a:t>2</a:t>
            </a:r>
            <a:r>
              <a:rPr lang="zh-CN" altLang="en-US"/>
              <a:t>的</a:t>
            </a:r>
            <a:r>
              <a:rPr lang="en-US" altLang="zh-CN"/>
              <a:t>32</a:t>
            </a:r>
            <a:r>
              <a:rPr lang="zh-CN" altLang="en-US"/>
              <a:t>次方减</a:t>
            </a:r>
            <a:r>
              <a:rPr lang="en-US" altLang="zh-CN"/>
              <a:t>2</a:t>
            </a:r>
            <a:endParaRPr lang="en-US" altLang="zh-CN"/>
          </a:p>
          <a:p>
            <a:pPr algn="l"/>
            <a:r>
              <a:rPr lang="en-US" altLang="zh-CN"/>
              <a:t>2</a:t>
            </a:r>
            <a:r>
              <a:rPr lang="zh-CN" altLang="en-US"/>
              <a:t>、数组是动态的，自动维护大小和空间</a:t>
            </a:r>
            <a:r>
              <a:rPr lang="en-US" altLang="zh-CN"/>
              <a:t>,</a:t>
            </a:r>
            <a:r>
              <a:rPr lang="zh-CN" altLang="en-US"/>
              <a:t>也就没有像</a:t>
            </a:r>
            <a:r>
              <a:rPr lang="en-US" altLang="zh-CN"/>
              <a:t>Java</a:t>
            </a:r>
            <a:r>
              <a:rPr lang="zh-CN" altLang="en-US"/>
              <a:t>一样的数组越界的说法</a:t>
            </a:r>
            <a:endParaRPr lang="zh-CN" altLang="en-US"/>
          </a:p>
          <a:p>
            <a:pPr algn="l"/>
            <a:r>
              <a:rPr lang="en-US" altLang="zh-CN"/>
              <a:t>3</a:t>
            </a:r>
            <a:r>
              <a:rPr lang="zh-CN" altLang="en-US"/>
              <a:t>、数组元素可以是任意类型，同一个数组里面可以有不同类型的数据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最简单的方法就是</a:t>
            </a:r>
            <a:r>
              <a:rPr lang="en-US" altLang="zh-CN"/>
              <a:t>var a=[</a:t>
            </a:r>
            <a:r>
              <a:rPr lang="zh-CN" altLang="en-US"/>
              <a:t>元素</a:t>
            </a:r>
            <a:r>
              <a:rPr lang="en-US" altLang="zh-CN"/>
              <a:t>1,</a:t>
            </a:r>
            <a:r>
              <a:rPr lang="zh-CN" altLang="en-US"/>
              <a:t>元素</a:t>
            </a:r>
            <a:r>
              <a:rPr lang="en-US" altLang="zh-CN"/>
              <a:t>2,...];</a:t>
            </a:r>
            <a:endParaRPr lang="en-US" altLang="zh-CN"/>
          </a:p>
          <a:p>
            <a:r>
              <a:rPr lang="zh-CN" altLang="en-US"/>
              <a:t>元素可以是其他表达式，例如</a:t>
            </a:r>
            <a:r>
              <a:rPr lang="en-US" altLang="zh-CN"/>
              <a:t>var elem=”thisElem” var a=[elem+1,elem=2,...];</a:t>
            </a:r>
            <a:endParaRPr lang="en-US" altLang="zh-CN"/>
          </a:p>
          <a:p>
            <a:r>
              <a:rPr lang="zh-CN" altLang="en-US"/>
              <a:t>也可以使用</a:t>
            </a:r>
            <a:r>
              <a:rPr lang="en-US" altLang="zh-CN"/>
              <a:t>new</a:t>
            </a:r>
            <a:r>
              <a:rPr lang="zh-CN" altLang="en-US"/>
              <a:t>关键字，例如 </a:t>
            </a:r>
            <a:r>
              <a:rPr lang="en-US" altLang="zh-CN"/>
              <a:t>var a=new Array();</a:t>
            </a:r>
            <a:r>
              <a:rPr lang="zh-CN" altLang="en-US"/>
              <a:t>可以指定长度，例如 </a:t>
            </a:r>
            <a:r>
              <a:rPr lang="en-US" altLang="zh-CN"/>
              <a:t>var a=new Array(5);</a:t>
            </a:r>
            <a:endParaRPr lang="en-US" altLang="zh-CN"/>
          </a:p>
          <a:p>
            <a:r>
              <a:rPr lang="zh-CN" altLang="en-US"/>
              <a:t>数组的长度</a:t>
            </a:r>
            <a:endParaRPr lang="zh-CN" altLang="en-US"/>
          </a:p>
          <a:p>
            <a:r>
              <a:rPr lang="zh-CN" altLang="en-US"/>
              <a:t>稀疏数组 </a:t>
            </a:r>
            <a:r>
              <a:rPr lang="zh-CN" altLang="en-US">
                <a:sym typeface="+mn-ea"/>
              </a:rPr>
              <a:t>例如数组长度定义为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，但是只有小于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个元素被定义了。</a:t>
            </a:r>
            <a:endParaRPr lang="zh-CN" altLang="en-US"/>
          </a:p>
          <a:p>
            <a:r>
              <a:rPr lang="zh-CN" altLang="en-US"/>
              <a:t>多维数组，数组里面元素数组</a:t>
            </a:r>
            <a:endParaRPr lang="zh-CN" altLang="en-US"/>
          </a:p>
          <a:p>
            <a:r>
              <a:rPr lang="zh-CN" altLang="en-US"/>
              <a:t>作为数组的字符串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数组元素的添加和删除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push()</a:t>
            </a:r>
            <a:r>
              <a:rPr lang="zh-CN" altLang="en-US"/>
              <a:t>方法向数组末尾添加一个元素 </a:t>
            </a:r>
            <a:r>
              <a:rPr lang="en-US" altLang="zh-CN"/>
              <a:t>pop()</a:t>
            </a:r>
            <a:r>
              <a:rPr lang="zh-CN" altLang="en-US"/>
              <a:t>则相反</a:t>
            </a:r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unshift()</a:t>
            </a:r>
            <a:r>
              <a:rPr lang="zh-CN" altLang="en-US"/>
              <a:t>方法向数组头添加一个元素 </a:t>
            </a:r>
            <a:r>
              <a:rPr lang="en-US" altLang="zh-CN"/>
              <a:t>shift()</a:t>
            </a:r>
            <a:r>
              <a:rPr lang="zh-CN" altLang="en-US"/>
              <a:t>则相反</a:t>
            </a:r>
            <a:endParaRPr lang="zh-CN" altLang="en-US"/>
          </a:p>
          <a:p>
            <a:r>
              <a:rPr lang="zh-CN" altLang="en-US"/>
              <a:t> 使用</a:t>
            </a:r>
            <a:r>
              <a:rPr lang="en-US" altLang="zh-CN"/>
              <a:t>delete</a:t>
            </a:r>
            <a:r>
              <a:rPr lang="zh-CN" altLang="en-US"/>
              <a:t>删除数组元素，但是并不会修改数组的长度，数组变成稀疏数组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数组的遍历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一般使用</a:t>
            </a:r>
            <a:r>
              <a:rPr lang="en-US" altLang="zh-CN"/>
              <a:t>for</a:t>
            </a:r>
            <a:r>
              <a:rPr lang="zh-CN" altLang="en-US"/>
              <a:t>或者</a:t>
            </a:r>
            <a:r>
              <a:rPr lang="en-US" altLang="zh-CN"/>
              <a:t>for/in</a:t>
            </a:r>
            <a:r>
              <a:rPr lang="zh-CN" altLang="en-US"/>
              <a:t>循环遍历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数组方法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join() reverse() sort() concat()</a:t>
            </a:r>
            <a:r>
              <a:rPr lang="zh-CN" altLang="en-US"/>
              <a:t>等等方法，查阅</a:t>
            </a:r>
            <a:r>
              <a:rPr lang="en-US" altLang="zh-CN"/>
              <a:t>api</a:t>
            </a:r>
            <a:r>
              <a:rPr lang="zh-CN" altLang="en-US"/>
              <a:t>来使用即可</a:t>
            </a:r>
            <a:endParaRPr lang="zh-CN" altLang="en-US"/>
          </a:p>
          <a:p>
            <a:r>
              <a:rPr lang="en-US" altLang="zh-CN"/>
              <a:t>ECMAScript 5 </a:t>
            </a:r>
            <a:r>
              <a:rPr lang="zh-CN" altLang="en-US"/>
              <a:t>中的数组方法，例如</a:t>
            </a:r>
            <a:r>
              <a:rPr lang="en-US" altLang="zh-CN"/>
              <a:t>forEach()</a:t>
            </a:r>
            <a:r>
              <a:rPr lang="zh-CN" altLang="en-US"/>
              <a:t>等等，也是查阅</a:t>
            </a:r>
            <a:r>
              <a:rPr lang="en-US" altLang="zh-CN"/>
              <a:t>api</a:t>
            </a:r>
            <a:r>
              <a:rPr lang="zh-CN" altLang="en-US"/>
              <a:t>，需要注意的是，这些方法的参数是函数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570</Words>
  <Application>WPS 演示</Application>
  <PresentationFormat>宽屏</PresentationFormat>
  <Paragraphs>35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第七章 数组</vt:lpstr>
      <vt:lpstr>创建数组</vt:lpstr>
      <vt:lpstr>数组元素的添加和删除</vt:lpstr>
      <vt:lpstr>数组的遍历</vt:lpstr>
      <vt:lpstr>数组方法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11</cp:revision>
  <dcterms:created xsi:type="dcterms:W3CDTF">2015-05-05T08:02:00Z</dcterms:created>
  <dcterms:modified xsi:type="dcterms:W3CDTF">2017-12-01T09:13:33Z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