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第三章 </a:t>
            </a:r>
            <a:r>
              <a:rPr lang="zh-CN" altLang="en-US">
                <a:sym typeface="+mn-ea"/>
              </a:rPr>
              <a:t>类型、值和变量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中，一些类型之间是可以转换的，例如数字转换成字符串等等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.valueOf()</a:t>
            </a:r>
            <a:r>
              <a:rPr lang="zh-CN" altLang="en-US"/>
              <a:t>方法可以取得对象的值，例如</a:t>
            </a:r>
            <a:r>
              <a:rPr lang="en-US" altLang="zh-CN"/>
              <a:t>var d=new Date(2017,1,1);</a:t>
            </a:r>
            <a:r>
              <a:rPr lang="zh-CN" altLang="en-US"/>
              <a:t> </a:t>
            </a:r>
            <a:r>
              <a:rPr lang="en-US" altLang="zh-CN"/>
              <a:t>d.valueOf();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使用关键字</a:t>
            </a:r>
            <a:r>
              <a:rPr lang="en-US" altLang="zh-CN"/>
              <a:t>var</a:t>
            </a:r>
            <a:r>
              <a:rPr lang="zh-CN" altLang="en-US"/>
              <a:t>，声明时可以之间赋值，可以同时声明多个</a:t>
            </a:r>
            <a:endParaRPr lang="zh-CN" altLang="en-US"/>
          </a:p>
          <a:p>
            <a:r>
              <a:rPr lang="zh-CN" altLang="en-US"/>
              <a:t>实际使用的时候，应对每一个变量提前声明，使用</a:t>
            </a:r>
            <a:r>
              <a:rPr lang="en-US" altLang="zh-CN"/>
              <a:t>var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一个变量的作用域是程序源代码中定义这个变量的区域。</a:t>
            </a:r>
            <a:endParaRPr lang="zh-CN" altLang="en-US"/>
          </a:p>
          <a:p>
            <a:r>
              <a:rPr lang="zh-CN" altLang="en-US"/>
              <a:t>全局变量在整个程序中都可以使用</a:t>
            </a:r>
            <a:endParaRPr lang="zh-CN" altLang="en-US"/>
          </a:p>
          <a:p>
            <a:r>
              <a:rPr lang="zh-CN" altLang="en-US"/>
              <a:t>局部变量的作用于也是局部的，一般来说，在函数里面声明的变量，作用域就仅限于这个函数内</a:t>
            </a:r>
            <a:endParaRPr lang="zh-CN" altLang="en-US"/>
          </a:p>
          <a:p>
            <a:r>
              <a:rPr lang="zh-CN" altLang="en-US"/>
              <a:t>需要注意的是，</a:t>
            </a:r>
            <a:r>
              <a:rPr lang="en-US" altLang="zh-CN"/>
              <a:t>JavaScript</a:t>
            </a:r>
            <a:r>
              <a:rPr lang="zh-CN" altLang="en-US"/>
              <a:t>没有块级作用域，写在</a:t>
            </a:r>
            <a:r>
              <a:rPr lang="en-US" altLang="zh-CN"/>
              <a:t>{}</a:t>
            </a:r>
            <a:r>
              <a:rPr lang="zh-CN" altLang="en-US"/>
              <a:t>里面的变量，其作用域并不是以</a:t>
            </a:r>
            <a:r>
              <a:rPr lang="en-US" altLang="zh-CN"/>
              <a:t>{}</a:t>
            </a:r>
            <a:r>
              <a:rPr lang="zh-CN" altLang="en-US"/>
              <a:t>为准，所以建议在一个函数体的头部定义所需要的所有变量</a:t>
            </a:r>
            <a:endParaRPr lang="zh-CN" altLang="en-US"/>
          </a:p>
          <a:p>
            <a:r>
              <a:rPr lang="zh-CN" altLang="en-US"/>
              <a:t>作为属性的变量   </a:t>
            </a:r>
            <a:endParaRPr lang="zh-CN" altLang="en-US"/>
          </a:p>
          <a:p>
            <a:r>
              <a:rPr lang="zh-CN" altLang="en-US"/>
              <a:t>作用域链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什么叫类型？</a:t>
            </a:r>
            <a:endParaRPr lang="zh-CN" altLang="en-US"/>
          </a:p>
          <a:p>
            <a:r>
              <a:rPr lang="zh-CN" altLang="en-US"/>
              <a:t>各种类型的详解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内存管理机制</a:t>
            </a:r>
            <a:endParaRPr lang="zh-CN" altLang="en-US"/>
          </a:p>
          <a:p>
            <a:r>
              <a:rPr lang="zh-CN" altLang="en-US"/>
              <a:t>对象，变量以及它的作用域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JavaScript</a:t>
            </a:r>
            <a:r>
              <a:rPr lang="zh-CN" altLang="en-US"/>
              <a:t>不区分整数值和浮点数值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中实际的操作基于</a:t>
            </a:r>
            <a:r>
              <a:rPr lang="en-US" altLang="zh-CN"/>
              <a:t>32</a:t>
            </a:r>
            <a:r>
              <a:rPr lang="zh-CN" altLang="en-US"/>
              <a:t>位整数</a:t>
            </a:r>
            <a:endParaRPr lang="zh-CN" altLang="en-US"/>
          </a:p>
          <a:p>
            <a:r>
              <a:rPr lang="zh-CN" altLang="en-US"/>
              <a:t>整形直接量  在严格模式下，八进制直接量是被禁止的</a:t>
            </a:r>
            <a:endParaRPr lang="zh-CN" altLang="en-US"/>
          </a:p>
          <a:p>
            <a:r>
              <a:rPr lang="zh-CN" altLang="en-US"/>
              <a:t>浮点直接量  可以使用实数写法或者科学计数法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中的算术运算  四则运算以及复杂的内置函数，需要注意的是，除零错误返回的是无穷大</a:t>
            </a:r>
            <a:endParaRPr lang="zh-CN" altLang="en-US"/>
          </a:p>
          <a:p>
            <a:r>
              <a:rPr lang="zh-CN" altLang="en-US"/>
              <a:t>二进制浮点数  由于技术原因，</a:t>
            </a:r>
            <a:r>
              <a:rPr lang="en-US" altLang="zh-CN"/>
              <a:t>JavaScript(</a:t>
            </a:r>
            <a:r>
              <a:rPr lang="zh-CN" altLang="en-US"/>
              <a:t>或者其他使用二进制浮点数这一技术的语言</a:t>
            </a:r>
            <a:r>
              <a:rPr lang="en-US" altLang="zh-CN"/>
              <a:t>)</a:t>
            </a:r>
            <a:r>
              <a:rPr lang="zh-CN" altLang="en-US"/>
              <a:t>可以精确地表示</a:t>
            </a:r>
            <a:r>
              <a:rPr lang="en-US" altLang="zh-CN"/>
              <a:t>1/2,1/1024</a:t>
            </a:r>
            <a:r>
              <a:rPr lang="zh-CN" altLang="en-US"/>
              <a:t>等等数值，但是不能精确表示</a:t>
            </a:r>
            <a:r>
              <a:rPr lang="en-US" altLang="zh-CN"/>
              <a:t>0.1</a:t>
            </a:r>
            <a:r>
              <a:rPr lang="zh-CN" altLang="en-US"/>
              <a:t>这样的十进制数值，只能近似，由于同样的原因，四舍五入的时候会有误差</a:t>
            </a:r>
            <a:endParaRPr lang="zh-CN" altLang="en-US"/>
          </a:p>
          <a:p>
            <a:r>
              <a:rPr lang="zh-CN" altLang="en-US"/>
              <a:t>日期和时间  使用内置的</a:t>
            </a:r>
            <a:r>
              <a:rPr lang="en-US" altLang="zh-CN"/>
              <a:t>Date()</a:t>
            </a:r>
            <a:r>
              <a:rPr lang="zh-CN" altLang="en-US"/>
              <a:t>函数，查阅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没有表示单个字符的类似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char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zh-CN" altLang="en-US"/>
              <a:t>字符直接量  就是写死的字符串，需要注意的是字符直接量必须写在一行中</a:t>
            </a:r>
            <a:endParaRPr lang="zh-CN" altLang="en-US"/>
          </a:p>
          <a:p>
            <a:r>
              <a:rPr lang="zh-CN" altLang="en-US"/>
              <a:t>字符串类似于数组，但是其中的元素是不可变的</a:t>
            </a:r>
            <a:endParaRPr lang="zh-CN" altLang="en-US"/>
          </a:p>
          <a:p>
            <a:r>
              <a:rPr lang="zh-CN" altLang="en-US"/>
              <a:t>转义字符 </a:t>
            </a:r>
            <a:r>
              <a:rPr lang="en-US" altLang="zh-CN"/>
              <a:t>\ </a:t>
            </a:r>
            <a:r>
              <a:rPr lang="zh-CN" altLang="en-US"/>
              <a:t>跟在</a:t>
            </a:r>
            <a:r>
              <a:rPr lang="en-US" altLang="zh-CN"/>
              <a:t>\</a:t>
            </a:r>
            <a:r>
              <a:rPr lang="zh-CN" altLang="en-US"/>
              <a:t>后的的字符表示特定 的意思，详细查表即可，例如</a:t>
            </a:r>
            <a:r>
              <a:rPr lang="en-US" altLang="zh-CN"/>
              <a:t>\n</a:t>
            </a:r>
            <a:r>
              <a:rPr lang="zh-CN" altLang="en-US"/>
              <a:t>表示换行</a:t>
            </a:r>
            <a:endParaRPr lang="zh-CN" altLang="en-US"/>
          </a:p>
          <a:p>
            <a:r>
              <a:rPr lang="zh-CN" altLang="en-US"/>
              <a:t>字符串的使用  </a:t>
            </a:r>
            <a:r>
              <a:rPr lang="en-US" altLang="zh-CN"/>
              <a:t>+</a:t>
            </a:r>
            <a:r>
              <a:rPr lang="zh-CN" altLang="en-US"/>
              <a:t>号表示字符串的连接，还有很多属性以及操作方法</a:t>
            </a:r>
            <a:endParaRPr lang="zh-CN" altLang="en-US"/>
          </a:p>
          <a:p>
            <a:r>
              <a:rPr lang="zh-CN" altLang="en-US"/>
              <a:t>模式匹配  正则表达式匹配使用</a:t>
            </a:r>
            <a:r>
              <a:rPr lang="en-US" altLang="zh-CN"/>
              <a:t>JavaScript</a:t>
            </a:r>
            <a:r>
              <a:rPr lang="zh-CN" altLang="en-US"/>
              <a:t>定义的</a:t>
            </a:r>
            <a:r>
              <a:rPr lang="en-US" altLang="zh-CN"/>
              <a:t>RegExp()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布尔值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只有两个值，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  <a:endParaRPr lang="en-US" altLang="zh-CN"/>
          </a:p>
          <a:p>
            <a:r>
              <a:rPr lang="en-US" altLang="zh-CN"/>
              <a:t>undefined null 0 -0 NaN “”</a:t>
            </a:r>
            <a:r>
              <a:rPr lang="zh-CN" altLang="en-US"/>
              <a:t>都可以变成</a:t>
            </a:r>
            <a:r>
              <a:rPr lang="en-US" altLang="zh-CN"/>
              <a:t>false</a:t>
            </a:r>
            <a:r>
              <a:rPr lang="zh-CN" altLang="en-US"/>
              <a:t>，其他则是</a:t>
            </a:r>
            <a:r>
              <a:rPr lang="en-US" altLang="zh-CN"/>
              <a:t>true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null </a:t>
            </a:r>
            <a:r>
              <a:rPr lang="zh-CN" altLang="en-US"/>
              <a:t>和 </a:t>
            </a:r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null</a:t>
            </a:r>
            <a:r>
              <a:rPr lang="zh-CN" altLang="en-US"/>
              <a:t>是一种</a:t>
            </a:r>
            <a:r>
              <a:rPr lang="en-US" altLang="zh-CN"/>
              <a:t>object</a:t>
            </a:r>
            <a:r>
              <a:rPr lang="zh-CN" altLang="en-US"/>
              <a:t>，表示</a:t>
            </a:r>
            <a:r>
              <a:rPr lang="en-US" altLang="zh-CN"/>
              <a:t>“</a:t>
            </a:r>
            <a:r>
              <a:rPr lang="zh-CN" altLang="en-US"/>
              <a:t>非对象</a:t>
            </a:r>
            <a:r>
              <a:rPr lang="en-US" altLang="zh-CN"/>
              <a:t>”</a:t>
            </a:r>
            <a:r>
              <a:rPr lang="zh-CN" altLang="en-US"/>
              <a:t>这样的类型，有返回值，</a:t>
            </a:r>
            <a:r>
              <a:rPr lang="en-US" altLang="zh-CN"/>
              <a:t>object</a:t>
            </a:r>
            <a:endParaRPr lang="en-US" altLang="zh-CN"/>
          </a:p>
          <a:p>
            <a:r>
              <a:rPr lang="en-US" altLang="zh-CN"/>
              <a:t>undefined</a:t>
            </a:r>
            <a:r>
              <a:rPr lang="zh-CN" altLang="en-US"/>
              <a:t>表示变量没有初始化或者元素不存在</a:t>
            </a:r>
            <a:r>
              <a:rPr lang="en-US" altLang="zh-CN"/>
              <a:t>or</a:t>
            </a:r>
            <a:r>
              <a:rPr lang="zh-CN" altLang="en-US"/>
              <a:t>属性不存在，没有返回值，表示的是</a:t>
            </a:r>
            <a:r>
              <a:rPr lang="en-US" altLang="zh-CN"/>
              <a:t>”undefined”</a:t>
            </a:r>
            <a:r>
              <a:rPr lang="zh-CN" altLang="en-US"/>
              <a:t>这样的类型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==</a:t>
            </a:r>
            <a:r>
              <a:rPr lang="zh-CN" altLang="en-US"/>
              <a:t>比较，它们是相等的，都是</a:t>
            </a:r>
            <a:r>
              <a:rPr lang="en-US" altLang="zh-CN"/>
              <a:t>false</a:t>
            </a:r>
            <a:r>
              <a:rPr lang="zh-CN" altLang="en-US"/>
              <a:t>，用</a:t>
            </a:r>
            <a:r>
              <a:rPr lang="en-US" altLang="zh-CN"/>
              <a:t>===(</a:t>
            </a:r>
            <a:r>
              <a:rPr lang="zh-CN" altLang="en-US"/>
              <a:t>严格相等</a:t>
            </a:r>
            <a:r>
              <a:rPr lang="en-US" altLang="zh-CN"/>
              <a:t>)</a:t>
            </a:r>
            <a:r>
              <a:rPr lang="zh-CN" altLang="en-US"/>
              <a:t>则是不等的</a:t>
            </a:r>
            <a:endParaRPr lang="zh-CN" altLang="en-US"/>
          </a:p>
          <a:p>
            <a:r>
              <a:rPr lang="zh-CN" altLang="en-US"/>
              <a:t>它们都没有任何属性以及方法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的全局对象可以被程序直接使用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this</a:t>
            </a:r>
            <a:r>
              <a:rPr lang="zh-CN" altLang="en-US"/>
              <a:t>关键字来引用全局对象，例如</a:t>
            </a:r>
            <a:r>
              <a:rPr lang="en-US" altLang="zh-CN"/>
              <a:t>var global = this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包装对象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类似于</a:t>
            </a:r>
            <a:r>
              <a:rPr lang="en-US" altLang="zh-CN"/>
              <a:t>Java</a:t>
            </a:r>
            <a:r>
              <a:rPr lang="zh-CN" altLang="en-US"/>
              <a:t>的自动装箱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对象是复合值，是键值对的集合，所以可以通过</a:t>
            </a:r>
            <a:r>
              <a:rPr lang="en-US" altLang="zh-CN"/>
              <a:t>.</a:t>
            </a:r>
            <a:r>
              <a:rPr lang="zh-CN" altLang="en-US"/>
              <a:t>运算符来去属性值，但是字符串并不是对象，也有</a:t>
            </a:r>
            <a:r>
              <a:rPr lang="en-US" altLang="zh-CN"/>
              <a:t>length</a:t>
            </a:r>
            <a:r>
              <a:rPr lang="zh-CN" altLang="en-US"/>
              <a:t>等属性，为何？因为在使用的时候，</a:t>
            </a:r>
            <a:r>
              <a:rPr lang="en-US" altLang="zh-CN"/>
              <a:t>JavaScript</a:t>
            </a:r>
            <a:r>
              <a:rPr lang="zh-CN" altLang="en-US"/>
              <a:t>对这些值自动、临时转换成对象</a:t>
            </a:r>
            <a:endParaRPr lang="zh-CN" altLang="en-US"/>
          </a:p>
          <a:p>
            <a:r>
              <a:rPr lang="zh-CN" altLang="en-US"/>
              <a:t>作用于数字、字符串和布尔值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不可变的原始值和可变的对象引用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原始值不可改变，例如字符串，它们之间的比较是值的比较</a:t>
            </a:r>
            <a:endParaRPr lang="zh-CN" altLang="en-US"/>
          </a:p>
          <a:p>
            <a:r>
              <a:rPr lang="zh-CN" altLang="en-US"/>
              <a:t>对象的值是可改变的，对象的比较，而是引用地址的比较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WPS 演示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第三章 类型、值和变量 </vt:lpstr>
      <vt:lpstr>概览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2015-05-05T08:02:00Z</dcterms:created>
  <dcterms:modified xsi:type="dcterms:W3CDTF">2017-11-29T07:53:10Z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