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第四章 表达式和运算符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概览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什么是表达式</a:t>
            </a:r>
            <a:endParaRPr lang="zh-CN" altLang="en-US"/>
          </a:p>
          <a:p>
            <a:r>
              <a:rPr lang="zh-CN" altLang="en-US"/>
              <a:t>表达式的组合</a:t>
            </a:r>
            <a:endParaRPr lang="zh-CN" altLang="en-US"/>
          </a:p>
          <a:p>
            <a:r>
              <a:rPr lang="zh-CN" altLang="en-US"/>
              <a:t>一些表达式的介绍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原始表达式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其实就是常量、直接量、关键字以及变量</a:t>
            </a:r>
            <a:endParaRPr lang="zh-CN" altLang="en-US"/>
          </a:p>
          <a:p>
            <a:r>
              <a:rPr lang="zh-CN" altLang="en-US"/>
              <a:t>不再包含其他表达式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对象和数组的初始化表达式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对象和数组初始化实际上是一个新创建的对象和数组。</a:t>
            </a:r>
            <a:endParaRPr lang="zh-CN" altLang="en-US"/>
          </a:p>
          <a:p>
            <a:r>
              <a:rPr lang="zh-CN" altLang="en-US"/>
              <a:t>数组初始化表达式元素初始化表达式也可以是数组初始化表达式，也就是嵌套。</a:t>
            </a:r>
            <a:endParaRPr lang="zh-CN" altLang="en-US"/>
          </a:p>
          <a:p>
            <a:r>
              <a:rPr lang="zh-CN" altLang="en-US"/>
              <a:t>数组后面有专门的章节讲解。第六章和第七章。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函数定义表达式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就是定义一个函数咯。例如</a:t>
            </a:r>
            <a:r>
              <a:rPr lang="en-US" altLang="zh-CN"/>
              <a:t>var x=funciton(){</a:t>
            </a:r>
            <a:r>
              <a:rPr lang="zh-CN" altLang="en-US"/>
              <a:t>函数体</a:t>
            </a:r>
            <a:r>
              <a:rPr lang="en-US" altLang="zh-CN"/>
              <a:t>(......return aa;)</a:t>
            </a:r>
            <a:r>
              <a:rPr lang="en-US" altLang="zh-CN"/>
              <a:t>}</a:t>
            </a:r>
            <a:r>
              <a:rPr lang="zh-CN" altLang="en-US"/>
              <a:t>之类。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属性访问表达式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有两种方式，点运算符和</a:t>
            </a:r>
            <a:r>
              <a:rPr lang="en-US" altLang="zh-CN"/>
              <a:t>[]</a:t>
            </a:r>
            <a:r>
              <a:rPr lang="zh-CN" altLang="en-US"/>
              <a:t>，即</a:t>
            </a:r>
            <a:r>
              <a:rPr lang="en-US" altLang="zh-CN"/>
              <a:t>a.x</a:t>
            </a:r>
            <a:r>
              <a:rPr lang="zh-CN" altLang="en-US"/>
              <a:t>或者</a:t>
            </a:r>
            <a:r>
              <a:rPr lang="en-US" altLang="zh-CN"/>
              <a:t>a.[“x”]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调用表达式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WPS 演示</Application>
  <PresentationFormat>宽屏</PresentationFormat>
  <Paragraphs>33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第三章 类型、值和变量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6</cp:revision>
  <dcterms:created xsi:type="dcterms:W3CDTF">2015-05-05T08:02:00Z</dcterms:created>
  <dcterms:modified xsi:type="dcterms:W3CDTF">2017-11-29T09:44:24Z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