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02640"/>
          </a:xfrm>
        </p:spPr>
        <p:txBody>
          <a:bodyPr>
            <a:normAutofit fontScale="90000"/>
          </a:bodyPr>
          <a:p>
            <a:r>
              <a:rPr lang="zh-CN" altLang="en-US"/>
              <a:t>第六章 对象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16735"/>
            <a:ext cx="9144000" cy="3441065"/>
          </a:xfrm>
        </p:spPr>
        <p:txBody>
          <a:bodyPr/>
          <a:p>
            <a:pPr algn="l"/>
            <a:r>
              <a:rPr lang="zh-CN"/>
              <a:t>对象是</a:t>
            </a:r>
            <a:r>
              <a:rPr lang="en-US" altLang="zh-CN"/>
              <a:t>JavaScript</a:t>
            </a:r>
            <a:r>
              <a:rPr lang="zh-CN" altLang="en-US"/>
              <a:t>的基本数据类型。</a:t>
            </a:r>
            <a:endParaRPr lang="zh-CN" altLang="en-US"/>
          </a:p>
          <a:p>
            <a:pPr algn="l"/>
            <a:r>
              <a:rPr lang="zh-CN" altLang="en-US"/>
              <a:t>它是一种复合值：多个值</a:t>
            </a:r>
            <a:r>
              <a:rPr lang="en-US" altLang="zh-CN"/>
              <a:t>(</a:t>
            </a:r>
            <a:r>
              <a:rPr lang="zh-CN" altLang="en-US"/>
              <a:t>键值对</a:t>
            </a:r>
            <a:r>
              <a:rPr lang="en-US" altLang="zh-CN"/>
              <a:t>)</a:t>
            </a:r>
            <a:r>
              <a:rPr lang="zh-CN" altLang="en-US"/>
              <a:t>聚合在一起</a:t>
            </a:r>
            <a:endParaRPr lang="zh-CN" altLang="en-US"/>
          </a:p>
          <a:p>
            <a:pPr algn="l"/>
            <a:r>
              <a:rPr lang="zh-CN" altLang="en-US"/>
              <a:t>对象是可变的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zh-CN">
                <a:sym typeface="+mn-ea"/>
              </a:rPr>
              <a:t>对象是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的基本数据类型。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它是一种复合值：多个值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键值对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聚合在一起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对象是可变的，属性可以新增或者删除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对象最常见的用法是创建、设置、查找、删除、测试和枚举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对象也可以看成是关联数组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有关原型对象这个概念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创建对象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三种方式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var obj = {x:1};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、通过</a:t>
            </a:r>
            <a:r>
              <a:rPr lang="en-US" altLang="zh-CN"/>
              <a:t>new</a:t>
            </a:r>
            <a:r>
              <a:rPr lang="zh-CN" altLang="en-US"/>
              <a:t>创建对象 </a:t>
            </a:r>
            <a:r>
              <a:rPr lang="en-US" altLang="zh-CN"/>
              <a:t>var obj = new Date();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、使用原型来创建对象</a:t>
            </a:r>
            <a:r>
              <a:rPr lang="en-US" altLang="zh-CN"/>
              <a:t>Object.create();</a:t>
            </a:r>
            <a:r>
              <a:rPr lang="zh-CN" altLang="en-US"/>
              <a:t>方法，具体来说，可以这样，首先有一个字符串对象 </a:t>
            </a:r>
            <a:r>
              <a:rPr lang="en-US" altLang="zh-CN"/>
              <a:t>var a={“abcd”};</a:t>
            </a:r>
            <a:r>
              <a:rPr lang="zh-CN" altLang="en-US"/>
              <a:t>然后参照它的样子</a:t>
            </a:r>
            <a:r>
              <a:rPr lang="en-US" altLang="zh-CN"/>
              <a:t>(</a:t>
            </a:r>
            <a:r>
              <a:rPr lang="zh-CN" altLang="en-US"/>
              <a:t>字符串对象</a:t>
            </a:r>
            <a:r>
              <a:rPr lang="en-US" altLang="zh-CN"/>
              <a:t>)</a:t>
            </a:r>
            <a:r>
              <a:rPr lang="zh-CN" altLang="en-US"/>
              <a:t>创建对象，</a:t>
            </a:r>
            <a:r>
              <a:rPr lang="en-US" altLang="zh-CN"/>
              <a:t>var b = a.create(“cdefg”);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使用原型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使用原型的时候，相当于复制了原来对象的属性来创建新对象，也可以说是类似于</a:t>
            </a:r>
            <a:r>
              <a:rPr lang="en-US" altLang="zh-CN"/>
              <a:t>Java</a:t>
            </a:r>
            <a:r>
              <a:rPr lang="zh-CN" altLang="en-US"/>
              <a:t>的继承</a:t>
            </a:r>
            <a:endParaRPr lang="zh-CN" altLang="en-US"/>
          </a:p>
          <a:p>
            <a:r>
              <a:rPr lang="en-US" altLang="zh-CN"/>
              <a:t>JavaScript</a:t>
            </a:r>
            <a:r>
              <a:rPr lang="zh-CN" altLang="en-US"/>
              <a:t>中基本所有对象都是有原型的，至少是</a:t>
            </a:r>
            <a:r>
              <a:rPr lang="en-US" altLang="zh-CN"/>
              <a:t>Object.prototype</a:t>
            </a:r>
            <a:r>
              <a:rPr lang="zh-CN" altLang="en-US"/>
              <a:t>，而</a:t>
            </a:r>
            <a:r>
              <a:rPr lang="en-US" altLang="zh-CN"/>
              <a:t>Object.prototype</a:t>
            </a:r>
            <a:r>
              <a:rPr lang="zh-CN" altLang="en-US"/>
              <a:t>则是位数不多的没有原型的对象，类似于</a:t>
            </a:r>
            <a:r>
              <a:rPr lang="en-US" altLang="zh-CN"/>
              <a:t>Java</a:t>
            </a:r>
            <a:r>
              <a:rPr lang="zh-CN" altLang="en-US"/>
              <a:t>的</a:t>
            </a:r>
            <a:r>
              <a:rPr lang="en-US" altLang="zh-CN"/>
              <a:t>Object</a:t>
            </a:r>
            <a:endParaRPr lang="en-US" altLang="zh-CN"/>
          </a:p>
          <a:p>
            <a:r>
              <a:rPr lang="en-US" altLang="zh-CN"/>
              <a:t>inherit()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属性的查询和设置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就像第四章说的，属性查询可以使用</a:t>
            </a:r>
            <a:r>
              <a:rPr lang="en-US" altLang="zh-CN"/>
              <a:t>.</a:t>
            </a:r>
            <a:r>
              <a:rPr lang="zh-CN" altLang="en-US"/>
              <a:t>运算符或者</a:t>
            </a:r>
            <a:r>
              <a:rPr lang="en-US" altLang="zh-CN"/>
              <a:t>[]</a:t>
            </a:r>
            <a:r>
              <a:rPr lang="zh-CN" altLang="en-US"/>
              <a:t>来实行</a:t>
            </a:r>
            <a:endParaRPr lang="zh-CN" altLang="en-US"/>
          </a:p>
          <a:p>
            <a:r>
              <a:rPr lang="zh-CN" altLang="en-US"/>
              <a:t>相比之下</a:t>
            </a:r>
            <a:r>
              <a:rPr lang="en-US" altLang="zh-CN"/>
              <a:t>[]</a:t>
            </a:r>
            <a:r>
              <a:rPr lang="zh-CN" altLang="en-US"/>
              <a:t>用法比较灵活，</a:t>
            </a:r>
            <a:r>
              <a:rPr lang="en-US" altLang="zh-CN"/>
              <a:t>[]</a:t>
            </a:r>
            <a:r>
              <a:rPr lang="zh-CN" altLang="en-US"/>
              <a:t>里面是字符串，例如</a:t>
            </a:r>
            <a:r>
              <a:rPr lang="en-US" altLang="zh-CN"/>
              <a:t>[“var”]</a:t>
            </a:r>
            <a:r>
              <a:rPr lang="zh-CN" altLang="en-US"/>
              <a:t>这样也是可以的，因为是字符串，并不是关键字，而且字符串可以拼接，例如</a:t>
            </a:r>
            <a:r>
              <a:rPr lang="en-US" altLang="zh-CN"/>
              <a:t>[“var”+i],i</a:t>
            </a:r>
            <a:r>
              <a:rPr lang="zh-CN" altLang="en-US"/>
              <a:t>可以是数字，用在循环结构的查询中。</a:t>
            </a:r>
            <a:endParaRPr lang="zh-CN" altLang="en-US"/>
          </a:p>
          <a:p>
            <a:r>
              <a:rPr lang="zh-CN" altLang="en-US"/>
              <a:t>就像刚刚所说的，几乎所有对象都有原型，而且他们都会继承原型的属性</a:t>
            </a:r>
            <a:endParaRPr lang="zh-CN" altLang="en-US"/>
          </a:p>
          <a:p>
            <a:r>
              <a:rPr lang="zh-CN" altLang="en-US"/>
              <a:t>当然，如果查询一个不存在的属性，就如第三章所说，会返回</a:t>
            </a:r>
            <a:r>
              <a:rPr lang="en-US" altLang="zh-CN"/>
              <a:t>undefined</a:t>
            </a:r>
            <a:endParaRPr lang="en-US" altLang="zh-CN"/>
          </a:p>
          <a:p>
            <a:r>
              <a:rPr lang="zh-CN" altLang="en-US"/>
              <a:t>需要注意的是，有一些对象的属性不允许重新赋值，但是当你赋值的时候，并不会报错</a:t>
            </a:r>
            <a:r>
              <a:rPr lang="en-US" altLang="zh-CN"/>
              <a:t>……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删除属性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对象里面的东西其实也可以看作是对象，他们的关系是引用的，类似于遥控器和电视机，当使用</a:t>
            </a:r>
            <a:r>
              <a:rPr lang="en-US" altLang="zh-CN"/>
              <a:t>delect</a:t>
            </a:r>
            <a:r>
              <a:rPr lang="zh-CN" altLang="en-US"/>
              <a:t>删除对象属性的时候，只是断开可他们之间的联系，该属性可能仍然存在</a:t>
            </a:r>
            <a:endParaRPr lang="zh-CN" altLang="en-US"/>
          </a:p>
          <a:p>
            <a:r>
              <a:rPr lang="en-US" altLang="zh-CN"/>
              <a:t>delect</a:t>
            </a:r>
            <a:r>
              <a:rPr lang="zh-CN" altLang="en-US"/>
              <a:t>只能删除自有属性，不能删除继承属性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检测属性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可以使用以下</a:t>
            </a:r>
            <a:r>
              <a:rPr lang="en-US" altLang="zh-CN"/>
              <a:t>3</a:t>
            </a:r>
            <a:r>
              <a:rPr lang="zh-CN" altLang="en-US"/>
              <a:t>种方式，各有侧重点</a:t>
            </a:r>
            <a:endParaRPr lang="zh-CN" altLang="en-US"/>
          </a:p>
          <a:p>
            <a:r>
              <a:rPr lang="en-US" altLang="zh-CN"/>
              <a:t>in</a:t>
            </a:r>
            <a:r>
              <a:rPr lang="zh-CN" altLang="en-US"/>
              <a:t>运算符，用于检测自有属性和继承属性，例如</a:t>
            </a:r>
            <a:r>
              <a:rPr lang="en-US" altLang="zh-CN"/>
              <a:t>”toString” in a</a:t>
            </a:r>
            <a:r>
              <a:rPr lang="zh-CN" altLang="en-US"/>
              <a:t>；</a:t>
            </a:r>
            <a:r>
              <a:rPr lang="en-US" altLang="zh-CN"/>
              <a:t>in</a:t>
            </a:r>
            <a:r>
              <a:rPr lang="zh-CN" altLang="en-US"/>
              <a:t>运算符可以区分不存在的属性</a:t>
            </a:r>
            <a:r>
              <a:rPr lang="en-US" altLang="zh-CN"/>
              <a:t>(null)</a:t>
            </a:r>
            <a:r>
              <a:rPr lang="zh-CN" altLang="en-US"/>
              <a:t>和存在但是为</a:t>
            </a:r>
            <a:r>
              <a:rPr lang="en-US" altLang="zh-CN"/>
              <a:t>undefined</a:t>
            </a:r>
            <a:r>
              <a:rPr lang="zh-CN" altLang="en-US"/>
              <a:t>的属性</a:t>
            </a:r>
            <a:endParaRPr lang="zh-CN" altLang="en-US"/>
          </a:p>
          <a:p>
            <a:r>
              <a:rPr lang="en-US" altLang="zh-CN"/>
              <a:t>hasOwnPreperty()</a:t>
            </a:r>
            <a:r>
              <a:rPr lang="zh-CN" altLang="en-US"/>
              <a:t>方法  </a:t>
            </a:r>
            <a:r>
              <a:rPr lang="zh-CN" altLang="en-US">
                <a:sym typeface="+mn-ea"/>
              </a:rPr>
              <a:t>用于检测自有属性例如 </a:t>
            </a:r>
            <a:r>
              <a:rPr lang="en-US" altLang="zh-CN">
                <a:sym typeface="+mn-ea"/>
              </a:rPr>
              <a:t>a.hasOwnPreperty(“x”)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propertyIsEnumerable()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hasOwnPreperty()</a:t>
            </a:r>
            <a:r>
              <a:rPr lang="zh-CN" altLang="en-US">
                <a:sym typeface="+mn-ea"/>
              </a:rPr>
              <a:t>方法的加强版，用于检测自有且可枚举的属性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枚举属性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用于遍历对象的属性，一般使用</a:t>
            </a:r>
            <a:r>
              <a:rPr lang="en-US" altLang="zh-CN"/>
              <a:t>for/in</a:t>
            </a:r>
            <a:r>
              <a:rPr lang="zh-CN" altLang="en-US"/>
              <a:t>循环语句</a:t>
            </a:r>
            <a:endParaRPr lang="zh-CN" altLang="en-US"/>
          </a:p>
          <a:p>
            <a:r>
              <a:rPr lang="zh-CN" altLang="en-US"/>
              <a:t>除了</a:t>
            </a:r>
            <a:r>
              <a:rPr lang="en-US" altLang="zh-CN"/>
              <a:t>for/in</a:t>
            </a:r>
            <a:r>
              <a:rPr lang="zh-CN" altLang="en-US"/>
              <a:t>之外，</a:t>
            </a:r>
            <a:r>
              <a:rPr lang="en-US" altLang="zh-CN"/>
              <a:t>ECMAScript 5 </a:t>
            </a:r>
            <a:r>
              <a:rPr lang="zh-CN" altLang="en-US"/>
              <a:t>定义了两个用来枚举属性名称的函数，</a:t>
            </a:r>
            <a:r>
              <a:rPr lang="en-US" altLang="zh-CN"/>
              <a:t>Object.keys();</a:t>
            </a:r>
            <a:r>
              <a:rPr lang="zh-CN" altLang="en-US"/>
              <a:t>返回一个数组，有对象中的可枚举自由属性名称组成；</a:t>
            </a:r>
            <a:r>
              <a:rPr lang="en-US" altLang="zh-CN"/>
              <a:t>Object.getOwnPropertyNames()</a:t>
            </a:r>
            <a:r>
              <a:rPr lang="zh-CN" altLang="en-US"/>
              <a:t>；和上面的类似，不过会返回所有自有属性</a:t>
            </a:r>
            <a:endParaRPr lang="zh-CN" altLang="en-US"/>
          </a:p>
          <a:p>
            <a:r>
              <a:rPr lang="zh-CN" altLang="en-US"/>
              <a:t>对象继承的内置方法是不可枚举的，在代码中个对象添加的属性都是可枚举的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WPS 演示</Application>
  <PresentationFormat>宽屏</PresentationFormat>
  <Paragraphs>61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第三章 类型、值和变量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</cp:revision>
  <dcterms:created xsi:type="dcterms:W3CDTF">2015-05-05T08:02:00Z</dcterms:created>
  <dcterms:modified xsi:type="dcterms:W3CDTF">2017-11-29T15:53:57Z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