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20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93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18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4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14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1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2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5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9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3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FCFD-8CCE-4BCD-B82D-BBEED99C2D8D}" type="datetimeFigureOut">
              <a:rPr lang="de-CH" smtClean="0"/>
              <a:t>18.02.2013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3ED5-5EE4-4B7C-A866-C199EF283B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3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5" descr="data:image/jpeg;base64,/9j/4AAQSkZJRgABAQAAAQABAAD/2wBDAAkGBwgHBgkIBwgKCgkLDRYPDQwMDRsUFRAWIB0iIiAdHx8kKDQsJCYxJx8fLT0tMTU3Ojo6Iys/RD84QzQ5Ojf/2wBDAQoKCg0MDRoPDxo3JR8lNzc3Nzc3Nzc3Nzc3Nzc3Nzc3Nzc3Nzc3Nzc3Nzc3Nzc3Nzc3Nzc3Nzc3Nzc3Nzc3Nzf/wAARCADhAOEDASIAAhEBAxEB/8QAGwABAQEBAQEBAQAAAAAAAAAAAAEEBgUDAgf/xAA8EAEAAQICBAsGBQMFAQAAAAAAAQIDBAUGETFVEjU2cXN1lLKz0eIUFSFBUZMTIyUy0mGCkSJCY4Gxwf/EABQBAQAAAAAAAAAAAAAAAAAAAAD/xAAUEQEAAAAAAAAAAAAAAAAAAAAA/9oADAMBAAIRAxEAPwD+4gAAADydKMTfwuUV3MLdm1cm5bpiumImYiaoidrHOX5hEzHv3Gfbt+QOiHO+78w37jPt2/I935hv3Gfbt+QOiHO+78w37jPt2/I935hv3Gfbt+QOiHO+wZhv3Gfbt+SewZhv3Gfbt+QOjHO+wZhv3Gfbt+R7BmG/cZ9u35A6Ic77BmG/cZ9u35J7BmG/cZ9u35A6Mc57BmG/cZ9u35JVgMy4NXBzzGTVq+Guijb/AIB0g5jRbSGvGW7OFzP/AEYqun8q5Pwi9EfCf7o+cOnAAAAAAAAAAAAAAB4mmHElXTWu/DZO2edj0w4kq6a134bJ2zzgAgKmsQAABUAAAAAczhMBbxOFxuFuRMfg4y5FFVM6qqJ18KJifltevkmb3Yvxlua1RGKiPyb2yL8fy+sPjlNGvMM5p+mIpq/zRHk/WZ5fbxdmbdyJjVOumqn4TRPymJ+oOkHP5Jm92L0ZbmtURioj8m9spvx/L6w6AAAAAAAAAAAAEB4umHElXTWu/DZO2edj0w4kq6a134a6ts84GtAAAAAAAAAAEAYchjhZpnU/L8a3H+KIenfsvL0bnhVZlf8Aldxteqf6UxFP/wAe78Ko1SDn8zy+3i7M27kTGqddNVM6pon5TE/KX0yTN7sX4y3NaojFRH5V7ZTfj+X1h6d+y8jM8vt4uzNu5ExqnXTVT8KqJ+UxPykHSDn8kze7F+MtzWqIxUR+Ve2U34/l9Ye+CiAKIAoAAAEoqA8XTDiSrprXfhrq/dPOyaYcSVdNa78NdX7p5wQAAAAAAAEAAfm7X+HaruRE1cGmatUR8Z1Q/QDncizDEYXLbNmjKsddu/GqurgRRTNUzMz8ap/q9KnNM2n9mS6o/wCTF0R/5EvQQGGczzmY1Tk9mebGR5PjczDMv9+SV/2Ymip6gDm8wuzi7M28TlOY29U66a6KIqmiflMTE7Xq6L51fxlVeAx9u7TirVHCpuV25o/Fo16tcxOyfjDew4XlbHV9XiQDoAAAAAAUAEFAeJphxJV01rvw11funnZNMOJKumtd+Gur9084IAAAACAAAAAAkgAAAAMOF5Wx1fV4kNssWE5WR1fV4kA6FAAAAABQAEUB4mmPElXTWu/DVO2edl0x4kq6a134ap2zzgAACAAAAACAAAAAAmsAGLCcrI6vq8SG1iwnKyOr6vEgHQAAAAAAoAAAPE0w4kq6a134ap2zzsumPElXTWu/DVO2ecBAAAAAAQAAAASQWZQAAAGLCcrI6vq8SG1iwnKyOr6vEgHQAAAACgAAAAPE0w4kq6a134ap2zzsumHElXTWu/DVVtnnBAAAQAAAAAEAAAAAEAGLCcrI6vq8SG1jwnKyOr6vEgHQAAAAoAAAAAPE0w4kq6a134ap/dPOy6YcSVdNa78NVW2ecEBAAAAABNYAAABrAQAAAGPCcrI6vq8SGxiwfKyOr6vEgHQgAAAAAoAAAPE0w4kq6a134aats87NpjxJV01rvw0ztnnBAAAJAQAAAAAJQAAAAQFYsHysjq+rxIbGPB8rI6vq8SAdCAAACgAAAAgPF0x4kq6a134aZ2zzs2mPElXTWu/DTO2ecEBAXWgAAAAgAAAABMiAKigMWD5WR1fV4kNrFg+VkdX1eJAOhAAABQAAAAAeJpjxJV01rvw0TtnnZ9MeJKumtd+Gids84IAAAACAAAAAAgCooAgBMseD5WR1fV4kNbJg+VkdX1eJAOhAAABRAFAAAB4mmPElXTWu/DRO2edn0x4kq6a134aJ2zzggGsBAAAAAARQEVFAQAAQBkwfKyOr6vEhsY8Hysjq+rxIB0IAAAKAAAAADy9JMHfx+VV2MLTTVd4dFVMVVaonVVE7f+mCas+mZn3Vhu1+l0YDnOFn26sP2v0prz7dWG7X6XRgOc159urDdr9Jrz7dWG7X6XRwA5zXn26sN2v0mvPd1YbtfpdGA5zXn26sN2v0mvPd1YftfpdGA5zXnu6sP2v0mvPd1YftfpdGA5zXn26sP2v0mvPt1YftfpdGA5v9e3Xh+1+k/Xt14ftfpdIA5v8AXt14ftfpP13deH7X6XSAOb/Xd14ftfpfXKcJmM51ONx2GtWKIw02Yii9w9c8KJ+kfSXvgAAAAKAAACKAIACoAHzABQARQBFAEUAAAAAEAFAAAAAB/9k="/>
          <p:cNvSpPr>
            <a:spLocks noChangeAspect="1" noChangeArrowheads="1"/>
          </p:cNvSpPr>
          <p:nvPr/>
        </p:nvSpPr>
        <p:spPr bwMode="auto">
          <a:xfrm>
            <a:off x="94673" y="-12255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060318" y="1659578"/>
            <a:ext cx="7184090" cy="3352128"/>
            <a:chOff x="1060318" y="1659578"/>
            <a:chExt cx="7184090" cy="335212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446" y="2304961"/>
              <a:ext cx="1381175" cy="13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673" y="2393733"/>
              <a:ext cx="476250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673" y="3413889"/>
              <a:ext cx="333375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796" y="2995475"/>
              <a:ext cx="49530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798" y="4007059"/>
              <a:ext cx="409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813389" y="3627029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DB</a:t>
              </a:r>
              <a:endParaRPr lang="de-CH" sz="1000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4571091" y="3790507"/>
              <a:ext cx="883391" cy="674157"/>
              <a:chOff x="5724128" y="3491983"/>
              <a:chExt cx="1030846" cy="786686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3491983"/>
                <a:ext cx="1030846" cy="585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feld 5"/>
              <p:cNvSpPr txBox="1"/>
              <p:nvPr/>
            </p:nvSpPr>
            <p:spPr>
              <a:xfrm>
                <a:off x="5871583" y="4027263"/>
                <a:ext cx="735936" cy="2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800" dirty="0" smtClean="0"/>
                  <a:t>DB Delta</a:t>
                </a:r>
                <a:endParaRPr lang="de-CH" sz="800" dirty="0"/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1060318" y="1998132"/>
              <a:ext cx="3046590" cy="2751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035" name="Picture 11" descr="https://encrypted-tbn3.gstatic.com/images?q=tbn:ANd9GcT4BugjhTHLmJ-H3g04QIkBal0g4o4-LZle4dNUqr52LKiVGR4U9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r="8806" b="9682"/>
            <a:stretch/>
          </p:blipFill>
          <p:spPr bwMode="auto">
            <a:xfrm>
              <a:off x="6732240" y="2386469"/>
              <a:ext cx="439924" cy="898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s://encrypted-tbn3.gstatic.com/images?q=tbn:ANd9GcQaDGADs7EhCnAmBi2RhucGAj5n99eyo37rzDp5Bow-lG1YyP0p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61" t="2104" r="32199" b="3181"/>
            <a:stretch/>
          </p:blipFill>
          <p:spPr bwMode="auto">
            <a:xfrm>
              <a:off x="7412368" y="2462590"/>
              <a:ext cx="472000" cy="89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https://encrypted-tbn0.gstatic.com/images?q=tbn:ANd9GcSmNmvTIiOS2P9c9ofv-KVNpj-U2PB-q5UXKh09soIpCCLi5zwh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3502615"/>
              <a:ext cx="1308295" cy="93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6448774" y="1998132"/>
              <a:ext cx="1795634" cy="2751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060318" y="1659578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CMS</a:t>
              </a:r>
              <a:endParaRPr lang="de-CH" sz="16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43334" y="1659578"/>
              <a:ext cx="95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App User</a:t>
              </a:r>
              <a:endParaRPr lang="de-CH" sz="1600" dirty="0"/>
            </a:p>
          </p:txBody>
        </p:sp>
        <p:pic>
          <p:nvPicPr>
            <p:cNvPr id="2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545" y="2083321"/>
              <a:ext cx="409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Bogen 29"/>
            <p:cNvSpPr/>
            <p:nvPr/>
          </p:nvSpPr>
          <p:spPr>
            <a:xfrm rot="16630159">
              <a:off x="4684255" y="1707307"/>
              <a:ext cx="575075" cy="2169944"/>
            </a:xfrm>
            <a:prstGeom prst="arc">
              <a:avLst>
                <a:gd name="adj1" fmla="val 18050627"/>
                <a:gd name="adj2" fmla="val 49200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589240" y="212356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?</a:t>
              </a:r>
              <a:endParaRPr lang="de-CH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360052" y="387930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?</a:t>
              </a:r>
              <a:endParaRPr lang="de-CH" dirty="0"/>
            </a:p>
          </p:txBody>
        </p:sp>
        <p:sp>
          <p:nvSpPr>
            <p:cNvPr id="33" name="Bogen 32"/>
            <p:cNvSpPr/>
            <p:nvPr/>
          </p:nvSpPr>
          <p:spPr>
            <a:xfrm rot="15607913">
              <a:off x="4884208" y="3430275"/>
              <a:ext cx="575075" cy="2587787"/>
            </a:xfrm>
            <a:prstGeom prst="arc">
              <a:avLst>
                <a:gd name="adj1" fmla="val 18050627"/>
                <a:gd name="adj2" fmla="val 44733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998" y="2951027"/>
              <a:ext cx="477973" cy="477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feld 41"/>
            <p:cNvSpPr txBox="1"/>
            <p:nvPr/>
          </p:nvSpPr>
          <p:spPr>
            <a:xfrm>
              <a:off x="5360052" y="30201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?</a:t>
              </a:r>
              <a:endParaRPr lang="de-CH" dirty="0"/>
            </a:p>
          </p:txBody>
        </p:sp>
        <p:sp>
          <p:nvSpPr>
            <p:cNvPr id="43" name="Bogen 42"/>
            <p:cNvSpPr/>
            <p:nvPr/>
          </p:nvSpPr>
          <p:spPr>
            <a:xfrm rot="16200000">
              <a:off x="4711659" y="2704561"/>
              <a:ext cx="575075" cy="2169946"/>
            </a:xfrm>
            <a:prstGeom prst="arc">
              <a:avLst>
                <a:gd name="adj1" fmla="val 18050627"/>
                <a:gd name="adj2" fmla="val 4759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564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7524" y="4168667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CH" sz="1200" dirty="0"/>
              <a:t>Für </a:t>
            </a:r>
            <a:r>
              <a:rPr lang="de-CH" sz="1200" dirty="0" err="1"/>
              <a:t>content</a:t>
            </a:r>
            <a:r>
              <a:rPr lang="de-CH" sz="1200" dirty="0"/>
              <a:t>-basierte Mobile Apps müssen immer wieder neue Inhalte publiziert werden. Dies soll jeweils vom Betreiber der App auf einfache Art möglich </a:t>
            </a:r>
            <a:r>
              <a:rPr lang="de-CH" sz="1200" dirty="0" smtClean="0"/>
              <a:t>sein. Dies ist möglich, wenn die Inhalte in einem CMS verwaltet werden. Die </a:t>
            </a:r>
            <a:r>
              <a:rPr lang="de-CH" sz="1200" dirty="0"/>
              <a:t>App </a:t>
            </a:r>
            <a:r>
              <a:rPr lang="de-CH" sz="1200" dirty="0" smtClean="0"/>
              <a:t>soll automatisch aktuell gehalten werden, </a:t>
            </a:r>
            <a:r>
              <a:rPr lang="de-CH" sz="1200" dirty="0"/>
              <a:t>ohne dass die ganze App aktualisiert werden muss, und auch ohne dass der Konsument aktiv wird. </a:t>
            </a:r>
            <a:r>
              <a:rPr lang="de-CH" sz="1200" dirty="0" smtClean="0"/>
              <a:t>Wichtig </a:t>
            </a:r>
            <a:r>
              <a:rPr lang="de-CH" sz="1200" dirty="0"/>
              <a:t>ist zudem, dass die Daten auch offline zur Verfügung stehen und auch grössere </a:t>
            </a:r>
            <a:r>
              <a:rPr lang="de-CH" sz="1200" dirty="0" smtClean="0"/>
              <a:t>Datenmengen unproblematisch </a:t>
            </a:r>
            <a:r>
              <a:rPr lang="de-CH" sz="1200" dirty="0"/>
              <a:t>übermittelt werden </a:t>
            </a:r>
            <a:r>
              <a:rPr lang="de-CH" sz="1200" dirty="0" smtClean="0"/>
              <a:t>können. Trotzdem muss aber ein Mechanismus gefunden werden, dass nur möglichst kleine Datenmengen übermittelt werden müssen um z.B.  auf geringe Bandbreite reagieren zu können, oder Roaming-Gebühren klein zu halten.</a:t>
            </a:r>
          </a:p>
          <a:p>
            <a:pPr algn="just"/>
            <a:endParaRPr lang="de-CH" sz="600" dirty="0" smtClean="0"/>
          </a:p>
          <a:p>
            <a:pPr algn="just"/>
            <a:r>
              <a:rPr lang="de-CH" sz="1200" dirty="0" smtClean="0"/>
              <a:t>Wie </a:t>
            </a:r>
            <a:r>
              <a:rPr lang="de-CH" sz="1200" dirty="0"/>
              <a:t>können Daten welche über ein CMS bereitgestellt werden effizient an die Mobile-Apps verteilt </a:t>
            </a:r>
            <a:r>
              <a:rPr lang="de-CH" sz="1200" dirty="0" smtClean="0"/>
              <a:t>werden indem zum Beispiel nur die Änderungen übertragen werden? </a:t>
            </a:r>
            <a:r>
              <a:rPr lang="de-CH" sz="1200" dirty="0"/>
              <a:t>In welchen Formaten müssen die Daten vorhanden sein? Welche Verfahren und Prozesse eignen sich besonders?</a:t>
            </a:r>
          </a:p>
          <a:p>
            <a:pPr algn="just"/>
            <a:r>
              <a:rPr lang="de-CH" sz="600" dirty="0"/>
              <a:t> </a:t>
            </a:r>
          </a:p>
          <a:p>
            <a:pPr algn="just"/>
            <a:r>
              <a:rPr lang="de-CH" sz="1200" dirty="0" smtClean="0"/>
              <a:t>Die </a:t>
            </a:r>
            <a:r>
              <a:rPr lang="de-CH" sz="1200" dirty="0"/>
              <a:t>entwickelten Lösungsansätze sollen helfen, künftige Apps effizient und gemäss klaren Abläufen aktuell zu halten</a:t>
            </a:r>
            <a:r>
              <a:rPr lang="de-CH" sz="1200" dirty="0" smtClean="0"/>
              <a:t>.</a:t>
            </a:r>
          </a:p>
          <a:p>
            <a:pPr algn="just"/>
            <a:endParaRPr lang="de-CH" dirty="0"/>
          </a:p>
          <a:p>
            <a:pPr algn="just"/>
            <a:r>
              <a:rPr lang="de-CH" sz="1200" dirty="0" smtClean="0"/>
              <a:t>Autoren: Alexander Gustafson, Ramon Schilling</a:t>
            </a:r>
            <a:endParaRPr lang="de-CH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4267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Contentübergabe</a:t>
            </a:r>
            <a:r>
              <a:rPr lang="de-CH" b="1" dirty="0"/>
              <a:t> an eine Mobile App über ein </a:t>
            </a:r>
            <a:r>
              <a:rPr lang="de-CH" b="1" dirty="0" smtClean="0"/>
              <a:t>CMS</a:t>
            </a:r>
            <a:endParaRPr lang="de-CH" dirty="0"/>
          </a:p>
        </p:txBody>
      </p:sp>
      <p:pic>
        <p:nvPicPr>
          <p:cNvPr id="2053" name="Picture 5" descr="E:\Dropbox\2_ZHAW\Seminare\Handheld\Sch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05705"/>
            <a:ext cx="6480720" cy="279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585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Bildschirmpräsentation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ramon</dc:creator>
  <cp:lastModifiedBy>rschilling</cp:lastModifiedBy>
  <cp:revision>12</cp:revision>
  <cp:lastPrinted>2012-11-26T10:17:56Z</cp:lastPrinted>
  <dcterms:created xsi:type="dcterms:W3CDTF">2012-11-26T08:56:27Z</dcterms:created>
  <dcterms:modified xsi:type="dcterms:W3CDTF">2013-02-18T10:06:58Z</dcterms:modified>
</cp:coreProperties>
</file>