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5" r:id="rId5"/>
    <p:sldId id="256" r:id="rId6"/>
    <p:sldId id="266" r:id="rId7"/>
    <p:sldId id="258" r:id="rId8"/>
    <p:sldId id="257" r:id="rId9"/>
    <p:sldId id="261" r:id="rId10"/>
    <p:sldId id="262" r:id="rId11"/>
    <p:sldId id="263" r:id="rId12"/>
    <p:sldId id="264" r:id="rId13"/>
    <p:sldId id="259" r:id="rId14"/>
    <p:sldId id="26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C95AB-48EB-45DD-9D65-0A12173BC181}" v="26" dt="2019-10-07T14:02:47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UTIÉRREZ VIVANCOS" userId="aa4856ef-0d7b-4ad0-9f21-f8a261edf27e" providerId="ADAL" clId="{C47C95AB-48EB-45DD-9D65-0A12173BC181}"/>
    <pc:docChg chg="undo custSel addSld modSld sldOrd">
      <pc:chgData name="ALEJANDRO GUTIÉRREZ VIVANCOS" userId="aa4856ef-0d7b-4ad0-9f21-f8a261edf27e" providerId="ADAL" clId="{C47C95AB-48EB-45DD-9D65-0A12173BC181}" dt="2019-10-07T14:02:58.531" v="498" actId="20577"/>
      <pc:docMkLst>
        <pc:docMk/>
      </pc:docMkLst>
      <pc:sldChg chg="addSp modSp">
        <pc:chgData name="ALEJANDRO GUTIÉRREZ VIVANCOS" userId="aa4856ef-0d7b-4ad0-9f21-f8a261edf27e" providerId="ADAL" clId="{C47C95AB-48EB-45DD-9D65-0A12173BC181}" dt="2019-10-07T13:51:31.415" v="370" actId="167"/>
        <pc:sldMkLst>
          <pc:docMk/>
          <pc:sldMk cId="3339492561" sldId="256"/>
        </pc:sldMkLst>
        <pc:spChg chg="add mod ord">
          <ac:chgData name="ALEJANDRO GUTIÉRREZ VIVANCOS" userId="aa4856ef-0d7b-4ad0-9f21-f8a261edf27e" providerId="ADAL" clId="{C47C95AB-48EB-45DD-9D65-0A12173BC181}" dt="2019-10-07T13:51:31.415" v="370" actId="167"/>
          <ac:spMkLst>
            <pc:docMk/>
            <pc:sldMk cId="3339492561" sldId="256"/>
            <ac:spMk id="2" creationId="{F1208DD9-6A0C-4C4D-8746-EA1021D81F67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4:06.721" v="374" actId="167"/>
        <pc:sldMkLst>
          <pc:docMk/>
          <pc:sldMk cId="3689069367" sldId="257"/>
        </pc:sldMkLst>
        <pc:spChg chg="add mod ord">
          <ac:chgData name="ALEJANDRO GUTIÉRREZ VIVANCOS" userId="aa4856ef-0d7b-4ad0-9f21-f8a261edf27e" providerId="ADAL" clId="{C47C95AB-48EB-45DD-9D65-0A12173BC181}" dt="2019-10-07T13:54:06.721" v="374" actId="167"/>
          <ac:spMkLst>
            <pc:docMk/>
            <pc:sldMk cId="3689069367" sldId="257"/>
            <ac:spMk id="4" creationId="{762EB0BE-55CD-4B60-AA6E-869CD128DDEF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3:04.305" v="372" actId="167"/>
        <pc:sldMkLst>
          <pc:docMk/>
          <pc:sldMk cId="1716342398" sldId="258"/>
        </pc:sldMkLst>
        <pc:spChg chg="add mod ord">
          <ac:chgData name="ALEJANDRO GUTIÉRREZ VIVANCOS" userId="aa4856ef-0d7b-4ad0-9f21-f8a261edf27e" providerId="ADAL" clId="{C47C95AB-48EB-45DD-9D65-0A12173BC181}" dt="2019-10-07T13:53:04.305" v="372" actId="167"/>
          <ac:spMkLst>
            <pc:docMk/>
            <pc:sldMk cId="1716342398" sldId="258"/>
            <ac:spMk id="2" creationId="{B0E3A9A5-A5F4-4700-B31B-2D2BC7A3DC2B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4:02:58.531" v="498" actId="20577"/>
        <pc:sldMkLst>
          <pc:docMk/>
          <pc:sldMk cId="2392687587" sldId="259"/>
        </pc:sldMkLst>
        <pc:spChg chg="add mod">
          <ac:chgData name="ALEJANDRO GUTIÉRREZ VIVANCOS" userId="aa4856ef-0d7b-4ad0-9f21-f8a261edf27e" providerId="ADAL" clId="{C47C95AB-48EB-45DD-9D65-0A12173BC181}" dt="2019-10-07T14:02:58.531" v="498" actId="20577"/>
          <ac:spMkLst>
            <pc:docMk/>
            <pc:sldMk cId="2392687587" sldId="259"/>
            <ac:spMk id="3" creationId="{1010950F-259B-4D99-901A-460D8CDE71D8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4:38.475" v="376" actId="167"/>
        <pc:sldMkLst>
          <pc:docMk/>
          <pc:sldMk cId="1458754912" sldId="261"/>
        </pc:sldMkLst>
        <pc:spChg chg="add mod ord">
          <ac:chgData name="ALEJANDRO GUTIÉRREZ VIVANCOS" userId="aa4856ef-0d7b-4ad0-9f21-f8a261edf27e" providerId="ADAL" clId="{C47C95AB-48EB-45DD-9D65-0A12173BC181}" dt="2019-10-07T13:54:38.475" v="376" actId="167"/>
          <ac:spMkLst>
            <pc:docMk/>
            <pc:sldMk cId="1458754912" sldId="261"/>
            <ac:spMk id="2" creationId="{3753F975-D88F-4BC3-A71B-69E5DD234527}"/>
          </ac:spMkLst>
        </pc:spChg>
      </pc:sldChg>
      <pc:sldChg chg="addSp modSp">
        <pc:chgData name="ALEJANDRO GUTIÉRREZ VIVANCOS" userId="aa4856ef-0d7b-4ad0-9f21-f8a261edf27e" providerId="ADAL" clId="{C47C95AB-48EB-45DD-9D65-0A12173BC181}" dt="2019-10-07T13:58:40.623" v="459" actId="14100"/>
        <pc:sldMkLst>
          <pc:docMk/>
          <pc:sldMk cId="670769953" sldId="262"/>
        </pc:sldMkLst>
        <pc:spChg chg="mod">
          <ac:chgData name="ALEJANDRO GUTIÉRREZ VIVANCOS" userId="aa4856ef-0d7b-4ad0-9f21-f8a261edf27e" providerId="ADAL" clId="{C47C95AB-48EB-45DD-9D65-0A12173BC181}" dt="2019-10-07T13:56:12.540" v="403" actId="1076"/>
          <ac:spMkLst>
            <pc:docMk/>
            <pc:sldMk cId="670769953" sldId="262"/>
            <ac:spMk id="3" creationId="{997E20E3-4BA7-4F83-9908-28109C712EFC}"/>
          </ac:spMkLst>
        </pc:spChg>
        <pc:spChg chg="add mod">
          <ac:chgData name="ALEJANDRO GUTIÉRREZ VIVANCOS" userId="aa4856ef-0d7b-4ad0-9f21-f8a261edf27e" providerId="ADAL" clId="{C47C95AB-48EB-45DD-9D65-0A12173BC181}" dt="2019-10-07T13:57:25.863" v="434" actId="1076"/>
          <ac:spMkLst>
            <pc:docMk/>
            <pc:sldMk cId="670769953" sldId="262"/>
            <ac:spMk id="4" creationId="{690C64B1-7145-4417-9075-4D2383219853}"/>
          </ac:spMkLst>
        </pc:spChg>
        <pc:spChg chg="add mod ord">
          <ac:chgData name="ALEJANDRO GUTIÉRREZ VIVANCOS" userId="aa4856ef-0d7b-4ad0-9f21-f8a261edf27e" providerId="ADAL" clId="{C47C95AB-48EB-45DD-9D65-0A12173BC181}" dt="2019-10-07T13:56:08.128" v="402" actId="403"/>
          <ac:spMkLst>
            <pc:docMk/>
            <pc:sldMk cId="670769953" sldId="262"/>
            <ac:spMk id="5" creationId="{081BBE45-A130-4A31-8ECE-6BCFD400C781}"/>
          </ac:spMkLst>
        </pc:spChg>
        <pc:graphicFrameChg chg="modGraphic">
          <ac:chgData name="ALEJANDRO GUTIÉRREZ VIVANCOS" userId="aa4856ef-0d7b-4ad0-9f21-f8a261edf27e" providerId="ADAL" clId="{C47C95AB-48EB-45DD-9D65-0A12173BC181}" dt="2019-10-07T13:58:09.262" v="453" actId="20577"/>
          <ac:graphicFrameMkLst>
            <pc:docMk/>
            <pc:sldMk cId="670769953" sldId="262"/>
            <ac:graphicFrameMk id="12" creationId="{BA2B87E6-F957-4D48-A8D8-3AB0539E9FD2}"/>
          </ac:graphicFrameMkLst>
        </pc:graphicFrameChg>
        <pc:picChg chg="add mod">
          <ac:chgData name="ALEJANDRO GUTIÉRREZ VIVANCOS" userId="aa4856ef-0d7b-4ad0-9f21-f8a261edf27e" providerId="ADAL" clId="{C47C95AB-48EB-45DD-9D65-0A12173BC181}" dt="2019-10-07T13:58:40.623" v="459" actId="14100"/>
          <ac:picMkLst>
            <pc:docMk/>
            <pc:sldMk cId="670769953" sldId="262"/>
            <ac:picMk id="15" creationId="{97CA33D4-59FA-467B-AC4B-0CA6ECEA3CEA}"/>
          </ac:picMkLst>
        </pc:picChg>
        <pc:cxnChg chg="add mod">
          <ac:chgData name="ALEJANDRO GUTIÉRREZ VIVANCOS" userId="aa4856ef-0d7b-4ad0-9f21-f8a261edf27e" providerId="ADAL" clId="{C47C95AB-48EB-45DD-9D65-0A12173BC181}" dt="2019-10-07T13:57:30.378" v="435" actId="11529"/>
          <ac:cxnSpMkLst>
            <pc:docMk/>
            <pc:sldMk cId="670769953" sldId="262"/>
            <ac:cxnSpMk id="7" creationId="{38A5070F-0EA6-4557-B931-6A397BDC6F79}"/>
          </ac:cxnSpMkLst>
        </pc:cxnChg>
        <pc:cxnChg chg="add mod">
          <ac:chgData name="ALEJANDRO GUTIÉRREZ VIVANCOS" userId="aa4856ef-0d7b-4ad0-9f21-f8a261edf27e" providerId="ADAL" clId="{C47C95AB-48EB-45DD-9D65-0A12173BC181}" dt="2019-10-07T13:57:34.787" v="436" actId="11529"/>
          <ac:cxnSpMkLst>
            <pc:docMk/>
            <pc:sldMk cId="670769953" sldId="262"/>
            <ac:cxnSpMk id="9" creationId="{1E319B34-0E99-4409-9BB0-F01A57699EFC}"/>
          </ac:cxnSpMkLst>
        </pc:cxnChg>
        <pc:cxnChg chg="add mod">
          <ac:chgData name="ALEJANDRO GUTIÉRREZ VIVANCOS" userId="aa4856ef-0d7b-4ad0-9f21-f8a261edf27e" providerId="ADAL" clId="{C47C95AB-48EB-45DD-9D65-0A12173BC181}" dt="2019-10-07T13:57:41.594" v="437" actId="11529"/>
          <ac:cxnSpMkLst>
            <pc:docMk/>
            <pc:sldMk cId="670769953" sldId="262"/>
            <ac:cxnSpMk id="13" creationId="{94450964-4D1D-4AE6-ABB8-F74B84D96B22}"/>
          </ac:cxnSpMkLst>
        </pc:cxnChg>
      </pc:sldChg>
      <pc:sldChg chg="addSp modSp">
        <pc:chgData name="ALEJANDRO GUTIÉRREZ VIVANCOS" userId="aa4856ef-0d7b-4ad0-9f21-f8a261edf27e" providerId="ADAL" clId="{C47C95AB-48EB-45DD-9D65-0A12173BC181}" dt="2019-10-07T14:00:56.028" v="483" actId="1035"/>
        <pc:sldMkLst>
          <pc:docMk/>
          <pc:sldMk cId="135614587" sldId="263"/>
        </pc:sldMkLst>
        <pc:spChg chg="add mod ord">
          <ac:chgData name="ALEJANDRO GUTIÉRREZ VIVANCOS" userId="aa4856ef-0d7b-4ad0-9f21-f8a261edf27e" providerId="ADAL" clId="{C47C95AB-48EB-45DD-9D65-0A12173BC181}" dt="2019-10-07T13:59:48.754" v="467" actId="14100"/>
          <ac:spMkLst>
            <pc:docMk/>
            <pc:sldMk cId="135614587" sldId="263"/>
            <ac:spMk id="2" creationId="{F69E1D54-16ED-4CD0-8968-D946180704D9}"/>
          </ac:spMkLst>
        </pc:spChg>
        <pc:picChg chg="add mod">
          <ac:chgData name="ALEJANDRO GUTIÉRREZ VIVANCOS" userId="aa4856ef-0d7b-4ad0-9f21-f8a261edf27e" providerId="ADAL" clId="{C47C95AB-48EB-45DD-9D65-0A12173BC181}" dt="2019-10-07T14:00:56.028" v="483" actId="1035"/>
          <ac:picMkLst>
            <pc:docMk/>
            <pc:sldMk cId="135614587" sldId="263"/>
            <ac:picMk id="6" creationId="{2C839C9B-15DD-406C-B7A1-83CEC3E07AA3}"/>
          </ac:picMkLst>
        </pc:picChg>
        <pc:picChg chg="add mod">
          <ac:chgData name="ALEJANDRO GUTIÉRREZ VIVANCOS" userId="aa4856ef-0d7b-4ad0-9f21-f8a261edf27e" providerId="ADAL" clId="{C47C95AB-48EB-45DD-9D65-0A12173BC181}" dt="2019-10-07T14:00:50.706" v="481" actId="1036"/>
          <ac:picMkLst>
            <pc:docMk/>
            <pc:sldMk cId="135614587" sldId="263"/>
            <ac:picMk id="10" creationId="{63362B26-0B63-4776-863A-1B38B9BB9BC1}"/>
          </ac:picMkLst>
        </pc:picChg>
      </pc:sldChg>
      <pc:sldChg chg="addSp modSp">
        <pc:chgData name="ALEJANDRO GUTIÉRREZ VIVANCOS" userId="aa4856ef-0d7b-4ad0-9f21-f8a261edf27e" providerId="ADAL" clId="{C47C95AB-48EB-45DD-9D65-0A12173BC181}" dt="2019-10-07T13:22:14.004" v="140" actId="20577"/>
        <pc:sldMkLst>
          <pc:docMk/>
          <pc:sldMk cId="3600384960" sldId="264"/>
        </pc:sldMkLst>
        <pc:spChg chg="add mod">
          <ac:chgData name="ALEJANDRO GUTIÉRREZ VIVANCOS" userId="aa4856ef-0d7b-4ad0-9f21-f8a261edf27e" providerId="ADAL" clId="{C47C95AB-48EB-45DD-9D65-0A12173BC181}" dt="2019-10-07T13:22:14.004" v="140" actId="20577"/>
          <ac:spMkLst>
            <pc:docMk/>
            <pc:sldMk cId="3600384960" sldId="264"/>
            <ac:spMk id="2" creationId="{DB2DC097-66D4-405B-B2DC-762D104B6E54}"/>
          </ac:spMkLst>
        </pc:spChg>
      </pc:sldChg>
      <pc:sldChg chg="addSp delSp modSp add ord">
        <pc:chgData name="ALEJANDRO GUTIÉRREZ VIVANCOS" userId="aa4856ef-0d7b-4ad0-9f21-f8a261edf27e" providerId="ADAL" clId="{C47C95AB-48EB-45DD-9D65-0A12173BC181}" dt="2019-10-07T13:50:04.209" v="368" actId="1076"/>
        <pc:sldMkLst>
          <pc:docMk/>
          <pc:sldMk cId="188783274" sldId="265"/>
        </pc:sldMkLst>
        <pc:spChg chg="add mod">
          <ac:chgData name="ALEJANDRO GUTIÉRREZ VIVANCOS" userId="aa4856ef-0d7b-4ad0-9f21-f8a261edf27e" providerId="ADAL" clId="{C47C95AB-48EB-45DD-9D65-0A12173BC181}" dt="2019-10-07T13:47:39.290" v="353" actId="1076"/>
          <ac:spMkLst>
            <pc:docMk/>
            <pc:sldMk cId="188783274" sldId="265"/>
            <ac:spMk id="2" creationId="{2D6D192D-95A4-495C-8F22-EE16F193DBE8}"/>
          </ac:spMkLst>
        </pc:spChg>
        <pc:spChg chg="add del mod">
          <ac:chgData name="ALEJANDRO GUTIÉRREZ VIVANCOS" userId="aa4856ef-0d7b-4ad0-9f21-f8a261edf27e" providerId="ADAL" clId="{C47C95AB-48EB-45DD-9D65-0A12173BC181}" dt="2019-10-07T13:40:37.411" v="174" actId="478"/>
          <ac:spMkLst>
            <pc:docMk/>
            <pc:sldMk cId="188783274" sldId="265"/>
            <ac:spMk id="3" creationId="{CB719259-8245-4811-8471-AEE6B7FBB07C}"/>
          </ac:spMkLst>
        </pc:spChg>
        <pc:spChg chg="add mod">
          <ac:chgData name="ALEJANDRO GUTIÉRREZ VIVANCOS" userId="aa4856ef-0d7b-4ad0-9f21-f8a261edf27e" providerId="ADAL" clId="{C47C95AB-48EB-45DD-9D65-0A12173BC181}" dt="2019-10-07T13:46:36.963" v="348" actId="20577"/>
          <ac:spMkLst>
            <pc:docMk/>
            <pc:sldMk cId="188783274" sldId="265"/>
            <ac:spMk id="6" creationId="{68F7A622-A6C5-4F8A-8EF0-F5E36AB66170}"/>
          </ac:spMkLst>
        </pc:spChg>
        <pc:spChg chg="add del mod">
          <ac:chgData name="ALEJANDRO GUTIÉRREZ VIVANCOS" userId="aa4856ef-0d7b-4ad0-9f21-f8a261edf27e" providerId="ADAL" clId="{C47C95AB-48EB-45DD-9D65-0A12173BC181}" dt="2019-10-07T13:44:06.056" v="246" actId="478"/>
          <ac:spMkLst>
            <pc:docMk/>
            <pc:sldMk cId="188783274" sldId="265"/>
            <ac:spMk id="7" creationId="{44B6BB62-6948-4D87-A10D-02AEA0162ACF}"/>
          </ac:spMkLst>
        </pc:spChg>
        <pc:spChg chg="add mod ord">
          <ac:chgData name="ALEJANDRO GUTIÉRREZ VIVANCOS" userId="aa4856ef-0d7b-4ad0-9f21-f8a261edf27e" providerId="ADAL" clId="{C47C95AB-48EB-45DD-9D65-0A12173BC181}" dt="2019-10-07T13:49:54.532" v="367" actId="171"/>
          <ac:spMkLst>
            <pc:docMk/>
            <pc:sldMk cId="188783274" sldId="265"/>
            <ac:spMk id="10" creationId="{3806E797-143A-4B79-AF91-EDA1715D78AD}"/>
          </ac:spMkLst>
        </pc:spChg>
        <pc:picChg chg="add del mod">
          <ac:chgData name="ALEJANDRO GUTIÉRREZ VIVANCOS" userId="aa4856ef-0d7b-4ad0-9f21-f8a261edf27e" providerId="ADAL" clId="{C47C95AB-48EB-45DD-9D65-0A12173BC181}" dt="2019-10-07T13:47:28.057" v="349" actId="478"/>
          <ac:picMkLst>
            <pc:docMk/>
            <pc:sldMk cId="188783274" sldId="265"/>
            <ac:picMk id="5" creationId="{0EEE9B11-095E-4257-A78C-A0A67064E3F3}"/>
          </ac:picMkLst>
        </pc:picChg>
        <pc:picChg chg="add mod">
          <ac:chgData name="ALEJANDRO GUTIÉRREZ VIVANCOS" userId="aa4856ef-0d7b-4ad0-9f21-f8a261edf27e" providerId="ADAL" clId="{C47C95AB-48EB-45DD-9D65-0A12173BC181}" dt="2019-10-07T13:47:48.450" v="354" actId="1076"/>
          <ac:picMkLst>
            <pc:docMk/>
            <pc:sldMk cId="188783274" sldId="265"/>
            <ac:picMk id="8" creationId="{12A77DE3-6DAD-466F-AE0E-8FF6F8E4138D}"/>
          </ac:picMkLst>
        </pc:picChg>
        <pc:picChg chg="add mod">
          <ac:chgData name="ALEJANDRO GUTIÉRREZ VIVANCOS" userId="aa4856ef-0d7b-4ad0-9f21-f8a261edf27e" providerId="ADAL" clId="{C47C95AB-48EB-45DD-9D65-0A12173BC181}" dt="2019-10-07T13:50:04.209" v="368" actId="1076"/>
          <ac:picMkLst>
            <pc:docMk/>
            <pc:sldMk cId="188783274" sldId="265"/>
            <ac:picMk id="9" creationId="{A67EA769-1AD9-480A-B190-DDB2769D9A0F}"/>
          </ac:picMkLst>
        </pc:picChg>
        <pc:picChg chg="mod">
          <ac:chgData name="ALEJANDRO GUTIÉRREZ VIVANCOS" userId="aa4856ef-0d7b-4ad0-9f21-f8a261edf27e" providerId="ADAL" clId="{C47C95AB-48EB-45DD-9D65-0A12173BC181}" dt="2019-10-07T13:42:50.548" v="216" actId="1076"/>
          <ac:picMkLst>
            <pc:docMk/>
            <pc:sldMk cId="188783274" sldId="265"/>
            <ac:picMk id="11" creationId="{1939C339-BB43-4449-8FEB-188A8B3F6496}"/>
          </ac:picMkLst>
        </pc:picChg>
        <pc:picChg chg="del">
          <ac:chgData name="ALEJANDRO GUTIÉRREZ VIVANCOS" userId="aa4856ef-0d7b-4ad0-9f21-f8a261edf27e" providerId="ADAL" clId="{C47C95AB-48EB-45DD-9D65-0A12173BC181}" dt="2019-10-07T13:40:09.696" v="144" actId="478"/>
          <ac:picMkLst>
            <pc:docMk/>
            <pc:sldMk cId="188783274" sldId="265"/>
            <ac:picMk id="13" creationId="{D723C609-0337-4F0D-82EA-BAA6893FBE85}"/>
          </ac:picMkLst>
        </pc:picChg>
        <pc:picChg chg="del">
          <ac:chgData name="ALEJANDRO GUTIÉRREZ VIVANCOS" userId="aa4856ef-0d7b-4ad0-9f21-f8a261edf27e" providerId="ADAL" clId="{C47C95AB-48EB-45DD-9D65-0A12173BC181}" dt="2019-10-07T13:40:04.595" v="143" actId="478"/>
          <ac:picMkLst>
            <pc:docMk/>
            <pc:sldMk cId="188783274" sldId="265"/>
            <ac:picMk id="14" creationId="{0A322E3E-3709-4544-85FB-0F0CBB4884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0D476-FBA2-4511-867B-D1A20D55BF75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1D57-3D3D-4F3C-B2CF-209E0AB6C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8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7181-603B-4D6E-96CC-0C6AABFB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B7DCA-2532-4500-827F-07C33C28B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43CB1-5478-4579-B555-E3C2C0E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5E6D3-3A90-41B0-90C2-2E4FC97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2521F-6FFE-4A92-A55A-11109A6F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11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2AD4F-F812-40F9-A34E-B563092B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84A3B1-EDA2-4B15-8B4B-CB5A9E57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2E141-5410-4ACA-AC9B-375B0074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24B5B-D82E-40B3-A932-F8844549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4A541-180D-48BA-9347-5C826BF4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10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101412-6771-44EE-A24E-1255EDFCD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695CFA-14F2-49F1-9496-0F555D04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EEE35-DBF1-4077-BA56-7E91037B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012DE-52B1-4700-8EB7-E93517AB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2AF66-CFFC-4D59-B993-B985010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4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3955-BC9F-47D3-8FE1-6D047940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424E0-EF34-498C-B6FA-0DAEEE96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CEBE9-66EF-45F8-B4B2-DF5DF83F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63AED-2834-4754-8D5D-EE0180AE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B9B04-7C34-44A4-8135-8FABEC81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53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26009-7646-408A-9AE4-04D139D3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82D17-43D1-4E01-9979-44872A38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DFE8D-18C5-4535-9EBA-9FD55637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37FAB-3261-432E-9241-0AFA79EB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F9CFB-4F46-4586-840E-B1957AE5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50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CBE0-8A23-4947-817C-E9FA253F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EB2C9-B453-417E-83AA-E91F8D021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FBF26-61F5-4AD2-A3BD-AC17EC91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828258-9A4C-412F-8C60-246D9141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4F51CD-AC35-4878-9C54-F14A7E23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A910B-E423-446D-AD03-535B8674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8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39CBC-0056-46BF-A66E-A8889AD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FC3E0-3A89-49B3-94DC-41C3579E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B34E03-D329-4994-835D-2C4D08B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02BF55-5C66-47F1-B5AF-83CB82B79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632C1A-1EC6-48E2-9050-22AE7B42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402F1D-3756-4E96-95A2-D846C1BA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C286B2-D2FE-42B4-A4A3-F73A3B36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CE7864-5C49-445D-AFBD-9C0B2120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1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04D94-EDF0-47BE-824D-F0D87438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3799D-005C-4C8D-A9E0-83CAE12F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FD38D1-9A9B-4C84-851B-1420CEE4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B20622-7092-43EB-956E-5C8E554A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61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4D6977-4AE6-4B61-A380-B7531B4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365AF9-1E07-4139-825E-C18B7C39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93487-3A56-4FFE-B528-DF512682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43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E17E4-D678-4BF6-B2DA-AF60EF2B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FC1F0-1CC0-46FA-BE12-6E1C2EAC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2CEDCC-46FF-42C2-AD66-2CFDBCD3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0E598B-C4A1-48FA-BF30-010FB911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7731D-A8E8-43D5-8AD5-248B4A1E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47F065-74FC-437B-8AE4-4FA941DC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14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8CEE1-4723-45F0-A587-75E35590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FB842A-5B13-48C7-A8FD-21396A1E5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B20A5-BD58-48E6-8341-B2CCEE74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A8948-C905-4814-9A09-C26EFD00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4A5829-3D24-4F8B-9220-EADE2803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220B8-4151-4D54-B233-6A334783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3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52BDC8-344D-4FEB-B31A-C5388DB3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189F8-8C35-473A-B31F-356870EC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D928B-07D3-403A-B2EA-2B62076ED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5258-C698-4B63-8FB2-C41A9A637DDF}" type="datetimeFigureOut">
              <a:rPr lang="es-ES" smtClean="0"/>
              <a:t>05/11/2019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68AA0-2D00-4D4C-B409-9B2584FD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C531B-D397-4197-A4E3-912EA37F7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37A5-7BF1-4FFC-B963-9FAF57B45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7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806E797-143A-4B79-AF91-EDA1715D78AD}"/>
              </a:ext>
            </a:extLst>
          </p:cNvPr>
          <p:cNvSpPr/>
          <p:nvPr/>
        </p:nvSpPr>
        <p:spPr>
          <a:xfrm>
            <a:off x="7066625" y="1606858"/>
            <a:ext cx="3256459" cy="15683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2D6D192D-95A4-495C-8F22-EE16F193DBE8}"/>
              </a:ext>
            </a:extLst>
          </p:cNvPr>
          <p:cNvSpPr/>
          <p:nvPr/>
        </p:nvSpPr>
        <p:spPr>
          <a:xfrm>
            <a:off x="7150292" y="1905266"/>
            <a:ext cx="3172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Apúntate !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F7A622-A6C5-4F8A-8EF0-F5E36AB66170}"/>
              </a:ext>
            </a:extLst>
          </p:cNvPr>
          <p:cNvSpPr txBox="1"/>
          <p:nvPr/>
        </p:nvSpPr>
        <p:spPr>
          <a:xfrm>
            <a:off x="1453131" y="5310930"/>
            <a:ext cx="5140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Tarifas:</a:t>
            </a:r>
          </a:p>
          <a:p>
            <a:r>
              <a:rPr lang="es-ES" dirty="0"/>
              <a:t>---- € / Mes Sala</a:t>
            </a:r>
          </a:p>
          <a:p>
            <a:r>
              <a:rPr lang="es-ES" dirty="0"/>
              <a:t>---- € / Clases</a:t>
            </a:r>
          </a:p>
          <a:p>
            <a:r>
              <a:rPr lang="es-ES" dirty="0"/>
              <a:t>---- € / H Entrenador personal 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A77DE3-6DAD-466F-AE0E-8FF6F8E4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10" y="1985245"/>
            <a:ext cx="4585236" cy="28875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7EA769-1AD9-480A-B190-DDB2769D9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875" y="3352800"/>
            <a:ext cx="3095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4D83BFAF-46A6-44F8-B46A-C6AC07F2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1550"/>
            <a:ext cx="12192000" cy="3274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E15036-FB27-41A4-B920-76888A2F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5250"/>
            <a:ext cx="12192000" cy="3222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DFA36AF-6481-4F61-8674-258F09DAEDC8}"/>
              </a:ext>
            </a:extLst>
          </p:cNvPr>
          <p:cNvSpPr txBox="1"/>
          <p:nvPr/>
        </p:nvSpPr>
        <p:spPr>
          <a:xfrm>
            <a:off x="2601157" y="2478762"/>
            <a:ext cx="601018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la parte de abajo sería bueno tener un Donde estamos, RRSS, datos de contacto, etc.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C79E74-16AD-4ED5-93F0-6F8C395BD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4267" y="3199197"/>
            <a:ext cx="1114425" cy="3619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010950F-259B-4D99-901A-460D8CDE71D8}"/>
              </a:ext>
            </a:extLst>
          </p:cNvPr>
          <p:cNvSpPr/>
          <p:nvPr/>
        </p:nvSpPr>
        <p:spPr>
          <a:xfrm>
            <a:off x="3213716" y="3664179"/>
            <a:ext cx="5513033" cy="311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239268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46C79E74-16AD-4ED5-93F0-6F8C395B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024" y="1543316"/>
            <a:ext cx="1114425" cy="361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AE638B6-3F2D-47EA-828D-1513957C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38" y="1905266"/>
            <a:ext cx="3688311" cy="45207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8043D4-2349-4DB7-80C9-A291E2116DE5}"/>
              </a:ext>
            </a:extLst>
          </p:cNvPr>
          <p:cNvSpPr txBox="1"/>
          <p:nvPr/>
        </p:nvSpPr>
        <p:spPr>
          <a:xfrm>
            <a:off x="1382110" y="3284738"/>
            <a:ext cx="268105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Podría ser interesante tener un formulario de Contacto para preguntar cualquier duda.</a:t>
            </a:r>
          </a:p>
        </p:txBody>
      </p:sp>
    </p:spTree>
    <p:extLst>
      <p:ext uri="{BB962C8B-B14F-4D97-AF65-F5344CB8AC3E}">
        <p14:creationId xmlns:p14="http://schemas.microsoft.com/office/powerpoint/2010/main" val="90552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208DD9-6A0C-4C4D-8746-EA1021D81F67}"/>
              </a:ext>
            </a:extLst>
          </p:cNvPr>
          <p:cNvSpPr/>
          <p:nvPr/>
        </p:nvSpPr>
        <p:spPr>
          <a:xfrm>
            <a:off x="2530136" y="605548"/>
            <a:ext cx="1864311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52802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D723C609-0337-4F0D-82EA-BAA6893F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488"/>
            <a:ext cx="12192000" cy="3395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322E3E-3709-4544-85FB-0F0CBB488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5044"/>
            <a:ext cx="12192000" cy="49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775FD-D36E-44C9-83DF-17426B20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6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E3A9A5-A5F4-4700-B31B-2D2BC7A3DC2B}"/>
              </a:ext>
            </a:extLst>
          </p:cNvPr>
          <p:cNvSpPr/>
          <p:nvPr/>
        </p:nvSpPr>
        <p:spPr>
          <a:xfrm>
            <a:off x="5051394" y="605548"/>
            <a:ext cx="1251752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9DED9BCE-9DBB-44D8-9BCF-08EA6BA5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" y="1735219"/>
            <a:ext cx="12192000" cy="34009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B6AF6F5-4888-457F-B56D-833557F75C38}"/>
              </a:ext>
            </a:extLst>
          </p:cNvPr>
          <p:cNvSpPr/>
          <p:nvPr/>
        </p:nvSpPr>
        <p:spPr>
          <a:xfrm>
            <a:off x="1382110" y="2265999"/>
            <a:ext cx="1904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Boxeo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F23550-4FC2-4AAD-9172-1E84042ED594}"/>
              </a:ext>
            </a:extLst>
          </p:cNvPr>
          <p:cNvSpPr txBox="1"/>
          <p:nvPr/>
        </p:nvSpPr>
        <p:spPr>
          <a:xfrm>
            <a:off x="1382110" y="3189329"/>
            <a:ext cx="2994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gran sala pensada para disfrutar y ponerse en forma gracias a este deporte. Entrenamientos dirigidos por un excelente grupo de profesionales que han conseguido crear una Comunidad con un ambiente increíble.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ABFFC3-3137-46D7-9541-5B5C2D05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129" y="2510813"/>
            <a:ext cx="6115050" cy="2343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3976CC-55A0-43F0-BEC0-6EF38E4949BE}"/>
              </a:ext>
            </a:extLst>
          </p:cNvPr>
          <p:cNvSpPr txBox="1"/>
          <p:nvPr/>
        </p:nvSpPr>
        <p:spPr>
          <a:xfrm>
            <a:off x="4889233" y="5128321"/>
            <a:ext cx="577284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Opiniones: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34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2EB0BE-55CD-4B60-AA6E-869CD128DDEF}"/>
              </a:ext>
            </a:extLst>
          </p:cNvPr>
          <p:cNvSpPr/>
          <p:nvPr/>
        </p:nvSpPr>
        <p:spPr>
          <a:xfrm>
            <a:off x="7199790" y="605548"/>
            <a:ext cx="1420427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02137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4D83BFAF-46A6-44F8-B46A-C6AC07F2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1550"/>
            <a:ext cx="12192000" cy="3274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F02EC7-2103-42D6-A866-AEBD4653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743" y="2175029"/>
            <a:ext cx="5568139" cy="45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6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753F975-D88F-4BC3-A71B-69E5DD234527}"/>
              </a:ext>
            </a:extLst>
          </p:cNvPr>
          <p:cNvSpPr/>
          <p:nvPr/>
        </p:nvSpPr>
        <p:spPr>
          <a:xfrm>
            <a:off x="9463596" y="605548"/>
            <a:ext cx="1296140" cy="69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/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INSTALACIONES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8F63C5FE-BB87-4366-B898-7B8E7A43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68" y="1877770"/>
            <a:ext cx="4454463" cy="43746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133469-57B1-4FCD-B214-453392C0902A}"/>
              </a:ext>
            </a:extLst>
          </p:cNvPr>
          <p:cNvSpPr txBox="1"/>
          <p:nvPr/>
        </p:nvSpPr>
        <p:spPr>
          <a:xfrm>
            <a:off x="656948" y="2388093"/>
            <a:ext cx="1988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formulario para </a:t>
            </a:r>
            <a:r>
              <a:rPr lang="es-ES" dirty="0" err="1"/>
              <a:t>LogIn</a:t>
            </a:r>
            <a:r>
              <a:rPr lang="es-ES" dirty="0"/>
              <a:t> y que nos de acceso a los datos privilegiados de socio o de administrador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98AD145-33CB-45FD-90A7-D2DD44D9DFDA}"/>
              </a:ext>
            </a:extLst>
          </p:cNvPr>
          <p:cNvSpPr/>
          <p:nvPr/>
        </p:nvSpPr>
        <p:spPr>
          <a:xfrm>
            <a:off x="9028590" y="3320249"/>
            <a:ext cx="2198704" cy="111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75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97822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 / SESIONES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HORARIOS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@Usuario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DF2A3EA-874D-48FB-9E44-3E20D20FCF25}"/>
              </a:ext>
            </a:extLst>
          </p:cNvPr>
          <p:cNvSpPr txBox="1"/>
          <p:nvPr/>
        </p:nvSpPr>
        <p:spPr>
          <a:xfrm>
            <a:off x="1882066" y="2095130"/>
            <a:ext cx="283197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Datos personales: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</a:t>
            </a:r>
            <a:r>
              <a:rPr lang="es-ES" dirty="0" err="1"/>
              <a:t>Direccion</a:t>
            </a:r>
            <a:endParaRPr lang="es-ES" dirty="0"/>
          </a:p>
          <a:p>
            <a:r>
              <a:rPr lang="es-ES" dirty="0"/>
              <a:t>-Medio de pago</a:t>
            </a:r>
          </a:p>
          <a:p>
            <a:r>
              <a:rPr lang="es-ES" dirty="0"/>
              <a:t>-Historial de pagos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1BBE45-A130-4A31-8ECE-6BCFD400C781}"/>
              </a:ext>
            </a:extLst>
          </p:cNvPr>
          <p:cNvSpPr/>
          <p:nvPr/>
        </p:nvSpPr>
        <p:spPr>
          <a:xfrm rot="19886614">
            <a:off x="218004" y="2881649"/>
            <a:ext cx="110656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USUARIO SOCIO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7E20E3-4BA7-4F83-9908-28109C712EFC}"/>
              </a:ext>
            </a:extLst>
          </p:cNvPr>
          <p:cNvSpPr txBox="1"/>
          <p:nvPr/>
        </p:nvSpPr>
        <p:spPr>
          <a:xfrm>
            <a:off x="8194172" y="3105834"/>
            <a:ext cx="337351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Clases a las que estoy apuntado</a:t>
            </a:r>
          </a:p>
          <a:p>
            <a:r>
              <a:rPr lang="es-ES" dirty="0"/>
              <a:t>Horarios de las clases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0C64B1-7145-4417-9075-4D2383219853}"/>
              </a:ext>
            </a:extLst>
          </p:cNvPr>
          <p:cNvSpPr txBox="1"/>
          <p:nvPr/>
        </p:nvSpPr>
        <p:spPr>
          <a:xfrm>
            <a:off x="5104661" y="1632015"/>
            <a:ext cx="216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Meter entrenos personalizados -&gt; En el monitor los entrenos personalizados.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8A5070F-0EA6-4557-B931-6A397BDC6F79}"/>
              </a:ext>
            </a:extLst>
          </p:cNvPr>
          <p:cNvCxnSpPr/>
          <p:nvPr/>
        </p:nvCxnSpPr>
        <p:spPr>
          <a:xfrm rot="16200000" flipH="1">
            <a:off x="5574365" y="1217052"/>
            <a:ext cx="436628" cy="275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1E319B34-0E99-4409-9BB0-F01A57699EFC}"/>
              </a:ext>
            </a:extLst>
          </p:cNvPr>
          <p:cNvCxnSpPr/>
          <p:nvPr/>
        </p:nvCxnSpPr>
        <p:spPr>
          <a:xfrm rot="5400000">
            <a:off x="3067236" y="1478132"/>
            <a:ext cx="1003177" cy="230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94450964-4D1D-4AE6-ABB8-F74B84D96B22}"/>
              </a:ext>
            </a:extLst>
          </p:cNvPr>
          <p:cNvCxnSpPr/>
          <p:nvPr/>
        </p:nvCxnSpPr>
        <p:spPr>
          <a:xfrm rot="16200000" flipH="1">
            <a:off x="7899927" y="1173051"/>
            <a:ext cx="1819923" cy="1746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 descr="Silla de ruedas nueva">
            <a:extLst>
              <a:ext uri="{FF2B5EF4-FFF2-40B4-BE49-F238E27FC236}">
                <a16:creationId xmlns:a16="http://schemas.microsoft.com/office/drawing/2014/main" id="{97CA33D4-59FA-467B-AC4B-0CA6ECEA3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5881" y="654373"/>
            <a:ext cx="561868" cy="5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9E1D54-16ED-4CD0-8968-D946180704D9}"/>
              </a:ext>
            </a:extLst>
          </p:cNvPr>
          <p:cNvSpPr/>
          <p:nvPr/>
        </p:nvSpPr>
        <p:spPr>
          <a:xfrm>
            <a:off x="5033640" y="605548"/>
            <a:ext cx="1242874" cy="69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21886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MI HORARIO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CFC2880-9FBF-4AF8-89A5-46DE0D97D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4942"/>
              </p:ext>
            </p:extLst>
          </p:nvPr>
        </p:nvGraphicFramePr>
        <p:xfrm>
          <a:off x="1765670" y="251295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470446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32594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0025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55999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144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Horario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Nº</a:t>
                      </a:r>
                      <a:r>
                        <a:rPr lang="es-ES" dirty="0"/>
                        <a:t> Inscritos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Apúntate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Boxeo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18:30 – 20:00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(Botón)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1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AquaFitness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Goiriena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(Botón)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978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9619381F-30C7-4A15-B85E-0318C743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" y="1735219"/>
            <a:ext cx="12192000" cy="3400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E5F42D-27D4-4FBB-9823-CC704F39262E}"/>
              </a:ext>
            </a:extLst>
          </p:cNvPr>
          <p:cNvSpPr txBox="1"/>
          <p:nvPr/>
        </p:nvSpPr>
        <p:spPr>
          <a:xfrm>
            <a:off x="4580878" y="4714043"/>
            <a:ext cx="228156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Aquí puedes acceder como SOCIO</a:t>
            </a:r>
          </a:p>
        </p:txBody>
      </p:sp>
      <p:pic>
        <p:nvPicPr>
          <p:cNvPr id="6" name="Gráfico 5" descr="Objetivo">
            <a:extLst>
              <a:ext uri="{FF2B5EF4-FFF2-40B4-BE49-F238E27FC236}">
                <a16:creationId xmlns:a16="http://schemas.microsoft.com/office/drawing/2014/main" id="{2C839C9B-15DD-406C-B7A1-83CEC3E0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7725" y="2937778"/>
            <a:ext cx="293692" cy="293692"/>
          </a:xfrm>
          <a:prstGeom prst="rect">
            <a:avLst/>
          </a:prstGeom>
        </p:spPr>
      </p:pic>
      <p:pic>
        <p:nvPicPr>
          <p:cNvPr id="10" name="Gráfico 9" descr="Objetivo">
            <a:extLst>
              <a:ext uri="{FF2B5EF4-FFF2-40B4-BE49-F238E27FC236}">
                <a16:creationId xmlns:a16="http://schemas.microsoft.com/office/drawing/2014/main" id="{63362B26-0B63-4776-863A-1B38B9BB9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7725" y="3315083"/>
            <a:ext cx="293692" cy="2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39C339-BB43-4449-8FEB-188A8B3F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" y="0"/>
            <a:ext cx="1905266" cy="190526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A2B87E6-F957-4D48-A8D8-3AB0539E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51229"/>
              </p:ext>
            </p:extLst>
          </p:nvPr>
        </p:nvGraphicFramePr>
        <p:xfrm>
          <a:off x="2367294" y="605548"/>
          <a:ext cx="8860000" cy="6941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5000">
                  <a:extLst>
                    <a:ext uri="{9D8B030D-6E8A-4147-A177-3AD203B41FA5}">
                      <a16:colId xmlns:a16="http://schemas.microsoft.com/office/drawing/2014/main" val="2629240312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334801283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2273691399"/>
                    </a:ext>
                  </a:extLst>
                </a:gridCol>
                <a:gridCol w="2215000">
                  <a:extLst>
                    <a:ext uri="{9D8B030D-6E8A-4147-A177-3AD203B41FA5}">
                      <a16:colId xmlns:a16="http://schemas.microsoft.com/office/drawing/2014/main" val="416161982"/>
                    </a:ext>
                  </a:extLst>
                </a:gridCol>
              </a:tblGrid>
              <a:tr h="6941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SOCIOS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MONITORES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REGISTRO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52960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A894A69-A194-4A72-8178-235129BB88D8}"/>
              </a:ext>
            </a:extLst>
          </p:cNvPr>
          <p:cNvSpPr txBox="1"/>
          <p:nvPr/>
        </p:nvSpPr>
        <p:spPr>
          <a:xfrm>
            <a:off x="745724" y="1997476"/>
            <a:ext cx="3249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idea es que puedas dar de alta a los socios y asignarles a las clases o darles de baja.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288DC9-32C9-4371-8860-8EAF6054C665}"/>
              </a:ext>
            </a:extLst>
          </p:cNvPr>
          <p:cNvSpPr/>
          <p:nvPr/>
        </p:nvSpPr>
        <p:spPr>
          <a:xfrm>
            <a:off x="4326384" y="1997476"/>
            <a:ext cx="3249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idea es que puedas dar de alta a los monitores y asignarles a las clases o darles de baja.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85CF103A-FDCF-4ACB-82DB-B5AEF1CBC222}"/>
              </a:ext>
            </a:extLst>
          </p:cNvPr>
          <p:cNvCxnSpPr/>
          <p:nvPr/>
        </p:nvCxnSpPr>
        <p:spPr>
          <a:xfrm rot="5400000">
            <a:off x="2707689" y="1376039"/>
            <a:ext cx="825624" cy="417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947187-1DC4-4CF1-B530-55466CDD989E}"/>
              </a:ext>
            </a:extLst>
          </p:cNvPr>
          <p:cNvCxnSpPr/>
          <p:nvPr/>
        </p:nvCxnSpPr>
        <p:spPr>
          <a:xfrm>
            <a:off x="5761608" y="1171852"/>
            <a:ext cx="0" cy="73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060996-A5E6-47E1-894C-B6E930F5B656}"/>
              </a:ext>
            </a:extLst>
          </p:cNvPr>
          <p:cNvSpPr txBox="1"/>
          <p:nvPr/>
        </p:nvSpPr>
        <p:spPr>
          <a:xfrm>
            <a:off x="8025414" y="1997476"/>
            <a:ext cx="225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idea es que pueda crear clases, ponerle horarios y monitores.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407822D-E0A3-4F34-A64D-07FDE4C4DC0C}"/>
              </a:ext>
            </a:extLst>
          </p:cNvPr>
          <p:cNvCxnSpPr/>
          <p:nvPr/>
        </p:nvCxnSpPr>
        <p:spPr>
          <a:xfrm rot="16200000" flipH="1">
            <a:off x="7936158" y="1203450"/>
            <a:ext cx="764439" cy="639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2ADAC5-FC19-4971-83C2-321CE9CA6FF5}"/>
              </a:ext>
            </a:extLst>
          </p:cNvPr>
          <p:cNvSpPr txBox="1"/>
          <p:nvPr/>
        </p:nvSpPr>
        <p:spPr>
          <a:xfrm>
            <a:off x="3844031" y="3897297"/>
            <a:ext cx="317820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Esta parte SÓLO se puede acceder como ADMIN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2DC097-66D4-405B-B2DC-762D104B6E54}"/>
              </a:ext>
            </a:extLst>
          </p:cNvPr>
          <p:cNvSpPr txBox="1"/>
          <p:nvPr/>
        </p:nvSpPr>
        <p:spPr>
          <a:xfrm>
            <a:off x="7723573" y="3542190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Inventario del almacén</a:t>
            </a:r>
          </a:p>
        </p:txBody>
      </p:sp>
    </p:spTree>
    <p:extLst>
      <p:ext uri="{BB962C8B-B14F-4D97-AF65-F5344CB8AC3E}">
        <p14:creationId xmlns:p14="http://schemas.microsoft.com/office/powerpoint/2010/main" val="3600384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DDFB69B65EA74AAEC3FAC6120DAC8E" ma:contentTypeVersion="11" ma:contentTypeDescription="Crear nuevo documento." ma:contentTypeScope="" ma:versionID="4695b8a4940f0351bdbafe4418925a2a">
  <xsd:schema xmlns:xsd="http://www.w3.org/2001/XMLSchema" xmlns:xs="http://www.w3.org/2001/XMLSchema" xmlns:p="http://schemas.microsoft.com/office/2006/metadata/properties" xmlns:ns3="51125a14-6e0f-47e5-8dcc-de7ba44d5295" xmlns:ns4="75f0d203-4924-45ea-9e5d-a62869336348" targetNamespace="http://schemas.microsoft.com/office/2006/metadata/properties" ma:root="true" ma:fieldsID="9bef9c764f8d15a40114a64b6dcf2aca" ns3:_="" ns4:_="">
    <xsd:import namespace="51125a14-6e0f-47e5-8dcc-de7ba44d5295"/>
    <xsd:import namespace="75f0d203-4924-45ea-9e5d-a628693363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25a14-6e0f-47e5-8dcc-de7ba44d5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0d203-4924-45ea-9e5d-a62869336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4B82E1-62EB-40C8-8C4E-38FD45BBB0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C089E1-D4D5-4020-96FE-BFB7D88582A7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75f0d203-4924-45ea-9e5d-a62869336348"/>
    <ds:schemaRef ds:uri="http://schemas.microsoft.com/office/2006/documentManagement/types"/>
    <ds:schemaRef ds:uri="51125a14-6e0f-47e5-8dcc-de7ba44d5295"/>
  </ds:schemaRefs>
</ds:datastoreItem>
</file>

<file path=customXml/itemProps3.xml><?xml version="1.0" encoding="utf-8"?>
<ds:datastoreItem xmlns:ds="http://schemas.openxmlformats.org/officeDocument/2006/customXml" ds:itemID="{0A85564A-32EE-4C19-8287-E5FD384CB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125a14-6e0f-47e5-8dcc-de7ba44d5295"/>
    <ds:schemaRef ds:uri="75f0d203-4924-45ea-9e5d-a628693363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286</Words>
  <Application>Microsoft Office PowerPoint</Application>
  <PresentationFormat>Panorámica</PresentationFormat>
  <Paragraphs>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Gutiérrez</dc:creator>
  <cp:lastModifiedBy>Alejandro Gutiérrez</cp:lastModifiedBy>
  <cp:revision>11</cp:revision>
  <dcterms:created xsi:type="dcterms:W3CDTF">2019-10-01T13:12:33Z</dcterms:created>
  <dcterms:modified xsi:type="dcterms:W3CDTF">2019-11-06T13:50:17Z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0x010100A4DDFB69B65EA74AAEC3FAC6120DAC8E</vt:lpwstr>
  </property>
</Properties>
</file>