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25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5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8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11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05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5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8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8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21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66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58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83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7C66-0E39-45B1-8BCC-3D7EA02202F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E0576F-787B-4E43-89A9-F55F77AD32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2107096"/>
            <a:ext cx="8915399" cy="1888405"/>
          </a:xfrm>
        </p:spPr>
        <p:txBody>
          <a:bodyPr/>
          <a:lstStyle/>
          <a:p>
            <a:pPr algn="ctr"/>
            <a:r>
              <a:rPr lang="fr-FR" dirty="0"/>
              <a:t>Projet Internet des Objets</a:t>
            </a:r>
            <a:br>
              <a:rPr lang="fr-FR" dirty="0"/>
            </a:br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fr-FR" dirty="0"/>
              <a:t>Over Yaren</a:t>
            </a:r>
          </a:p>
          <a:p>
            <a:pPr algn="r"/>
            <a:r>
              <a:rPr lang="fr-FR" dirty="0"/>
              <a:t>Bernard Florian</a:t>
            </a:r>
          </a:p>
          <a:p>
            <a:pPr algn="r"/>
            <a:r>
              <a:rPr lang="fr-FR" dirty="0" err="1"/>
              <a:t>Golitin</a:t>
            </a:r>
            <a:r>
              <a:rPr lang="fr-FR" dirty="0"/>
              <a:t> Alexandre</a:t>
            </a:r>
          </a:p>
          <a:p>
            <a:pPr algn="r"/>
            <a:r>
              <a:rPr lang="fr-FR" dirty="0"/>
              <a:t>Michaud Théophile</a:t>
            </a:r>
          </a:p>
        </p:txBody>
      </p:sp>
    </p:spTree>
    <p:extLst>
      <p:ext uri="{BB962C8B-B14F-4D97-AF65-F5344CB8AC3E}">
        <p14:creationId xmlns:p14="http://schemas.microsoft.com/office/powerpoint/2010/main" val="263434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25642"/>
          </a:xfrm>
        </p:spPr>
        <p:txBody>
          <a:bodyPr/>
          <a:lstStyle/>
          <a:p>
            <a:r>
              <a:rPr lang="fr-FR" dirty="0"/>
              <a:t>Manque des étapes à réaliser</a:t>
            </a:r>
          </a:p>
        </p:txBody>
      </p:sp>
      <p:pic>
        <p:nvPicPr>
          <p:cNvPr id="2050" name="Picture 2" descr="20150708-Solutions-problèmes-300x225.jp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42" y="2987842"/>
            <a:ext cx="3838910" cy="28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3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Partie Internet des objets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Partie </a:t>
            </a:r>
            <a:r>
              <a:rPr lang="fr-FR" dirty="0" err="1"/>
              <a:t>NodeJS</a:t>
            </a: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Problèmes rencontrés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064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de système embarqué</a:t>
            </a:r>
          </a:p>
        </p:txBody>
      </p:sp>
      <p:pic>
        <p:nvPicPr>
          <p:cNvPr id="4" name="Image 3" descr="C:\Users\yaren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31" y="3200193"/>
            <a:ext cx="5518081" cy="320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6092547" y="2830861"/>
            <a:ext cx="21900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Bitvise</a:t>
            </a:r>
            <a:r>
              <a:rPr lang="fr-FR" dirty="0"/>
              <a:t> SSH Client</a:t>
            </a:r>
          </a:p>
        </p:txBody>
      </p:sp>
      <p:pic>
        <p:nvPicPr>
          <p:cNvPr id="1026" name="Picture 2" descr="https://shadoware.org/public/Logiciels/debian-lenny-est-sortie/debian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19" y="2830861"/>
            <a:ext cx="2790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des mesures</a:t>
            </a:r>
          </a:p>
        </p:txBody>
      </p:sp>
      <p:pic>
        <p:nvPicPr>
          <p:cNvPr id="4" name="Image 3" descr="C:\Users\yaren\Desktop\Captur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1"/>
          <a:stretch/>
        </p:blipFill>
        <p:spPr bwMode="auto">
          <a:xfrm>
            <a:off x="7257563" y="5035827"/>
            <a:ext cx="3662228" cy="71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yaren\Desktop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468691"/>
            <a:ext cx="4855641" cy="14630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2592925" y="2099359"/>
            <a:ext cx="21900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Mémoire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57563" y="4666495"/>
            <a:ext cx="8780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7029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concurrentiels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92925" y="2099359"/>
            <a:ext cx="21900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Processus unique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98056" y="2099359"/>
            <a:ext cx="262180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Plusieurs processus</a:t>
            </a:r>
          </a:p>
        </p:txBody>
      </p:sp>
      <p:sp>
        <p:nvSpPr>
          <p:cNvPr id="6" name="Flèche vers le bas 5"/>
          <p:cNvSpPr/>
          <p:nvPr/>
        </p:nvSpPr>
        <p:spPr>
          <a:xfrm>
            <a:off x="8197531" y="2663051"/>
            <a:ext cx="495896" cy="1007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198056" y="3702009"/>
            <a:ext cx="28073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Messages Queue (IPC)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8197532" y="4265700"/>
            <a:ext cx="495896" cy="1038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198056" y="5465499"/>
            <a:ext cx="28073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Accès concurrentiels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92925" y="4935327"/>
            <a:ext cx="21900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Evite les conflits</a:t>
            </a:r>
          </a:p>
        </p:txBody>
      </p:sp>
      <p:sp>
        <p:nvSpPr>
          <p:cNvPr id="12" name="Flèche vers le bas 11"/>
          <p:cNvSpPr/>
          <p:nvPr/>
        </p:nvSpPr>
        <p:spPr>
          <a:xfrm>
            <a:off x="3440007" y="3166952"/>
            <a:ext cx="495896" cy="1007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43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IHM </a:t>
            </a:r>
            <a:r>
              <a:rPr lang="fr-FR" dirty="0" err="1"/>
              <a:t>Qt</a:t>
            </a:r>
            <a:r>
              <a:rPr lang="fr-FR" dirty="0"/>
              <a:t>/C++</a:t>
            </a:r>
          </a:p>
        </p:txBody>
      </p:sp>
      <p:pic>
        <p:nvPicPr>
          <p:cNvPr id="4" name="Image 3" descr="http://ptgmedia.pearsoncmg.com/images/art_gibson_exploringcommonattacks/elementLinks/gibson-exploring-fig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97" y="2125466"/>
            <a:ext cx="5379720" cy="21850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80078"/>
              </p:ext>
            </p:extLst>
          </p:nvPr>
        </p:nvGraphicFramePr>
        <p:xfrm>
          <a:off x="9450595" y="1905000"/>
          <a:ext cx="1527175" cy="3208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91337613"/>
                    </a:ext>
                  </a:extLst>
                </a:gridCol>
              </a:tblGrid>
              <a:tr h="6864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Application</a:t>
                      </a:r>
                      <a:endParaRPr lang="fr-F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Telnet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974369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Transport</a:t>
                      </a:r>
                      <a:endParaRPr lang="fr-FR" sz="1100">
                        <a:effectLst/>
                      </a:endParaRPr>
                    </a:p>
                    <a:p>
                      <a:pPr indent="4495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indent="4495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TCP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302392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Network</a:t>
                      </a:r>
                      <a:endParaRPr lang="fr-F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IP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155882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Data Link</a:t>
                      </a:r>
                      <a:endParaRPr lang="fr-FR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 indent="4495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Ethernet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50557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Physical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88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2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à l’objet à distance</a:t>
            </a:r>
          </a:p>
        </p:txBody>
      </p:sp>
      <p:pic>
        <p:nvPicPr>
          <p:cNvPr id="4" name="Image 3" descr="C:\Users\yaren\Desktop\Captur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40"/>
          <a:stretch/>
        </p:blipFill>
        <p:spPr bwMode="auto">
          <a:xfrm>
            <a:off x="2402205" y="1905000"/>
            <a:ext cx="6052682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2" name="Picture 2" descr="https://upload.wikimedia.org/wikipedia/fr/thumb/3/32/Qt_Creator_Icon_Web.png/96px-Qt_Creator_Icon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46" y="1227823"/>
            <a:ext cx="1732201" cy="17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C:\Users\yaren\Desktop\Cap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05" y="4320210"/>
            <a:ext cx="4356404" cy="210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6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37" y="2662989"/>
            <a:ext cx="6322811" cy="340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2069432" y="2342147"/>
            <a:ext cx="293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Hightchart</a:t>
            </a:r>
            <a:endParaRPr lang="fr-FR" sz="2000" dirty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Base de données </a:t>
            </a:r>
          </a:p>
        </p:txBody>
      </p:sp>
    </p:spTree>
    <p:extLst>
      <p:ext uri="{BB962C8B-B14F-4D97-AF65-F5344CB8AC3E}">
        <p14:creationId xmlns:p14="http://schemas.microsoft.com/office/powerpoint/2010/main" val="125575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pic>
        <p:nvPicPr>
          <p:cNvPr id="1026" name="Picture 2" descr="http://lifestylers.fr/wp-content/uploads/Gagner-de-largent-sur-internet-en-r%C3%A9solvant-un-probl%C3%A8me-le-v%C3%B4tre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60" y="801383"/>
            <a:ext cx="1865252" cy="18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ttgtmedia.com/rms/LeMagIT/images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49" y="3609472"/>
            <a:ext cx="3910218" cy="19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839453" y="2153152"/>
            <a:ext cx="46522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Récupérer les données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Modification des données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Afficher graphiquement</a:t>
            </a:r>
          </a:p>
        </p:txBody>
      </p:sp>
    </p:spTree>
    <p:extLst>
      <p:ext uri="{BB962C8B-B14F-4D97-AF65-F5344CB8AC3E}">
        <p14:creationId xmlns:p14="http://schemas.microsoft.com/office/powerpoint/2010/main" val="306057192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89</Words>
  <Application>Microsoft Office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Brin</vt:lpstr>
      <vt:lpstr>Projet Internet des Objets NodeJS</vt:lpstr>
      <vt:lpstr>Sommaire</vt:lpstr>
      <vt:lpstr>Simulation de système embarqué</vt:lpstr>
      <vt:lpstr>Récupération des mesures</vt:lpstr>
      <vt:lpstr>Gestion des accès concurrentiels</vt:lpstr>
      <vt:lpstr>IHM Qt/C++</vt:lpstr>
      <vt:lpstr>Accès à l’objet à distance</vt:lpstr>
      <vt:lpstr>Interface graphique</vt:lpstr>
      <vt:lpstr>Problèmes rencontrés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Internet des Objets NodeJS</dc:title>
  <dc:creator>yaren over</dc:creator>
  <cp:lastModifiedBy>yaren over</cp:lastModifiedBy>
  <cp:revision>8</cp:revision>
  <dcterms:created xsi:type="dcterms:W3CDTF">2016-05-13T00:31:45Z</dcterms:created>
  <dcterms:modified xsi:type="dcterms:W3CDTF">2016-05-13T08:01:08Z</dcterms:modified>
</cp:coreProperties>
</file>