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98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25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520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485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2110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053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1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88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95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88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8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21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66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58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93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83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9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89213" y="2107096"/>
            <a:ext cx="8915399" cy="1888405"/>
          </a:xfrm>
        </p:spPr>
        <p:txBody>
          <a:bodyPr/>
          <a:lstStyle/>
          <a:p>
            <a:pPr algn="ctr"/>
            <a:r>
              <a:rPr lang="fr-FR" dirty="0"/>
              <a:t>Projet Internet des Objets</a:t>
            </a:r>
            <a:br>
              <a:rPr lang="fr-FR" dirty="0"/>
            </a:br>
            <a:r>
              <a:rPr lang="fr-FR" dirty="0" err="1"/>
              <a:t>NodeJS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fr-FR" dirty="0"/>
              <a:t>Over Yaren</a:t>
            </a:r>
          </a:p>
          <a:p>
            <a:pPr algn="r"/>
            <a:r>
              <a:rPr lang="fr-FR" dirty="0"/>
              <a:t>Bernard Florian</a:t>
            </a:r>
          </a:p>
          <a:p>
            <a:pPr algn="r"/>
            <a:r>
              <a:rPr lang="fr-FR" dirty="0" err="1"/>
              <a:t>Golitin</a:t>
            </a:r>
            <a:r>
              <a:rPr lang="fr-FR" dirty="0"/>
              <a:t> Alexandre</a:t>
            </a:r>
          </a:p>
          <a:p>
            <a:pPr algn="r"/>
            <a:r>
              <a:rPr lang="fr-FR" dirty="0"/>
              <a:t>Michaud Théophile</a:t>
            </a:r>
          </a:p>
        </p:txBody>
      </p:sp>
    </p:spTree>
    <p:extLst>
      <p:ext uri="{BB962C8B-B14F-4D97-AF65-F5344CB8AC3E}">
        <p14:creationId xmlns:p14="http://schemas.microsoft.com/office/powerpoint/2010/main" val="263434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625642"/>
          </a:xfrm>
        </p:spPr>
        <p:txBody>
          <a:bodyPr/>
          <a:lstStyle/>
          <a:p>
            <a:r>
              <a:rPr lang="fr-FR" dirty="0"/>
              <a:t>Manque des étapes à réaliser</a:t>
            </a:r>
          </a:p>
        </p:txBody>
      </p:sp>
      <p:pic>
        <p:nvPicPr>
          <p:cNvPr id="2050" name="Picture 2" descr="20150708-Solutions-problèmes-300x225.jpg (300×22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142" y="2987842"/>
            <a:ext cx="3838910" cy="287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03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fr-FR" dirty="0"/>
              <a:t>Introduction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/>
              <a:t>Partie Internet des objets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/>
              <a:t>Partie </a:t>
            </a:r>
            <a:r>
              <a:rPr lang="fr-FR" dirty="0" err="1"/>
              <a:t>NodeJS</a:t>
            </a:r>
            <a:endParaRPr lang="fr-FR" dirty="0"/>
          </a:p>
          <a:p>
            <a:pPr marL="400050" indent="-400050">
              <a:buFont typeface="+mj-lt"/>
              <a:buAutoNum type="romanUcPeriod"/>
            </a:pPr>
            <a:r>
              <a:rPr lang="fr-FR" dirty="0"/>
              <a:t>Problèmes rencontrés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0645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Simulation de système embarqué</a:t>
            </a:r>
          </a:p>
        </p:txBody>
      </p:sp>
      <p:pic>
        <p:nvPicPr>
          <p:cNvPr id="4" name="Image 3" descr="C:\Users\yaren\Desktop\Captu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531" y="3200193"/>
            <a:ext cx="5518081" cy="3200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6092547" y="2830861"/>
            <a:ext cx="219006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Bitvise</a:t>
            </a:r>
            <a:r>
              <a:rPr lang="fr-FR" dirty="0"/>
              <a:t> SSH Client</a:t>
            </a:r>
          </a:p>
        </p:txBody>
      </p:sp>
      <p:pic>
        <p:nvPicPr>
          <p:cNvPr id="1026" name="Picture 2" descr="https://shadoware.org/public/Logiciels/debian-lenny-est-sortie/debian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19" y="2830861"/>
            <a:ext cx="27908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89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Récupération des mesures</a:t>
            </a:r>
          </a:p>
        </p:txBody>
      </p:sp>
      <p:pic>
        <p:nvPicPr>
          <p:cNvPr id="4" name="Image 3" descr="C:\Users\yaren\Desktop\Capture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61"/>
          <a:stretch/>
        </p:blipFill>
        <p:spPr bwMode="auto">
          <a:xfrm>
            <a:off x="7257563" y="5035827"/>
            <a:ext cx="3662228" cy="715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C:\Users\yaren\Desktop\Captur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2468691"/>
            <a:ext cx="4855641" cy="146300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/>
          <p:cNvSpPr txBox="1"/>
          <p:nvPr/>
        </p:nvSpPr>
        <p:spPr>
          <a:xfrm>
            <a:off x="2592925" y="2099359"/>
            <a:ext cx="219006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Mémoire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257563" y="4666495"/>
            <a:ext cx="87809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70290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accès concurrentiels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592925" y="2099359"/>
            <a:ext cx="219006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Processus unique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198056" y="2099359"/>
            <a:ext cx="262180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Plusieurs processus</a:t>
            </a:r>
          </a:p>
        </p:txBody>
      </p:sp>
      <p:sp>
        <p:nvSpPr>
          <p:cNvPr id="6" name="Flèche vers le bas 5"/>
          <p:cNvSpPr/>
          <p:nvPr/>
        </p:nvSpPr>
        <p:spPr>
          <a:xfrm>
            <a:off x="8197531" y="2663051"/>
            <a:ext cx="495896" cy="10078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7198056" y="3702009"/>
            <a:ext cx="28073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Messages Queue (IPC)</a:t>
            </a:r>
          </a:p>
        </p:txBody>
      </p:sp>
      <p:sp>
        <p:nvSpPr>
          <p:cNvPr id="8" name="Flèche vers le bas 7"/>
          <p:cNvSpPr/>
          <p:nvPr/>
        </p:nvSpPr>
        <p:spPr>
          <a:xfrm>
            <a:off x="8197532" y="4265700"/>
            <a:ext cx="495896" cy="1038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7198056" y="5465499"/>
            <a:ext cx="28073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Accès concurrentiels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592925" y="4935327"/>
            <a:ext cx="219006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Evite les conflits</a:t>
            </a:r>
          </a:p>
        </p:txBody>
      </p:sp>
      <p:sp>
        <p:nvSpPr>
          <p:cNvPr id="12" name="Flèche vers le bas 11"/>
          <p:cNvSpPr/>
          <p:nvPr/>
        </p:nvSpPr>
        <p:spPr>
          <a:xfrm>
            <a:off x="3440007" y="3166952"/>
            <a:ext cx="495896" cy="10078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43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IHM </a:t>
            </a:r>
            <a:r>
              <a:rPr lang="fr-FR" dirty="0" err="1"/>
              <a:t>Qt</a:t>
            </a:r>
            <a:r>
              <a:rPr lang="fr-FR" dirty="0"/>
              <a:t>/C++</a:t>
            </a:r>
          </a:p>
        </p:txBody>
      </p:sp>
      <p:pic>
        <p:nvPicPr>
          <p:cNvPr id="4" name="Image 3" descr="http://ptgmedia.pearsoncmg.com/images/art_gibson_exploringcommonattacks/elementLinks/gibson-exploring-fig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297" y="2125466"/>
            <a:ext cx="5379720" cy="21850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380078"/>
              </p:ext>
            </p:extLst>
          </p:nvPr>
        </p:nvGraphicFramePr>
        <p:xfrm>
          <a:off x="9450595" y="1905000"/>
          <a:ext cx="1527175" cy="3208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7175">
                  <a:extLst>
                    <a:ext uri="{9D8B030D-6E8A-4147-A177-3AD203B41FA5}">
                      <a16:colId xmlns:a16="http://schemas.microsoft.com/office/drawing/2014/main" val="91337613"/>
                    </a:ext>
                  </a:extLst>
                </a:gridCol>
              </a:tblGrid>
              <a:tr h="6864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Application</a:t>
                      </a:r>
                      <a:endParaRPr lang="fr-FR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 </a:t>
                      </a:r>
                      <a:endParaRPr lang="fr-FR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Telnet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5974369"/>
                  </a:ext>
                </a:extLst>
              </a:tr>
              <a:tr h="6597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Transport</a:t>
                      </a:r>
                      <a:endParaRPr lang="fr-FR" sz="1100">
                        <a:effectLst/>
                      </a:endParaRPr>
                    </a:p>
                    <a:p>
                      <a:pPr indent="44958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 </a:t>
                      </a:r>
                      <a:endParaRPr lang="fr-FR" sz="1100">
                        <a:effectLst/>
                      </a:endParaRPr>
                    </a:p>
                    <a:p>
                      <a:pPr indent="44958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TCP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1302392"/>
                  </a:ext>
                </a:extLst>
              </a:tr>
              <a:tr h="8039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Network</a:t>
                      </a:r>
                      <a:endParaRPr lang="fr-FR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 </a:t>
                      </a:r>
                      <a:endParaRPr lang="fr-FR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IP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6155882"/>
                  </a:ext>
                </a:extLst>
              </a:tr>
              <a:tr h="7886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Data Link</a:t>
                      </a:r>
                      <a:endParaRPr lang="fr-FR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 </a:t>
                      </a:r>
                      <a:endParaRPr lang="fr-FR" sz="1100">
                        <a:effectLst/>
                      </a:endParaRPr>
                    </a:p>
                    <a:p>
                      <a:pPr indent="44958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Ethernet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850557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Physical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8884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23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Accès à l’objet à distance</a:t>
            </a:r>
          </a:p>
        </p:txBody>
      </p:sp>
      <p:pic>
        <p:nvPicPr>
          <p:cNvPr id="4" name="Image 3" descr="C:\Users\yaren\Desktop\Capture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40"/>
          <a:stretch/>
        </p:blipFill>
        <p:spPr bwMode="auto">
          <a:xfrm>
            <a:off x="2402205" y="1905000"/>
            <a:ext cx="6052682" cy="2269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122" name="Picture 2" descr="https://upload.wikimedia.org/wikipedia/fr/thumb/3/32/Qt_Creator_Icon_Web.png/96px-Qt_Creator_Icon_We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946" y="1227823"/>
            <a:ext cx="1732201" cy="171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 descr="C:\Users\yaren\Desktop\Captur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205" y="4320210"/>
            <a:ext cx="4356404" cy="2108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862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graphique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443" y="1709530"/>
            <a:ext cx="8367831" cy="4227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575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rencontrés</a:t>
            </a:r>
          </a:p>
        </p:txBody>
      </p:sp>
      <p:pic>
        <p:nvPicPr>
          <p:cNvPr id="1026" name="Picture 2" descr="http://lifestylers.fr/wp-content/uploads/Gagner-de-largent-sur-internet-en-r%C3%A9solvant-un-probl%C3%A8me-le-v%C3%B4tre-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60" y="801383"/>
            <a:ext cx="1865252" cy="18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dn.ttgtmedia.com/rms/LeMagIT/images/nodej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449" y="3609472"/>
            <a:ext cx="3910218" cy="195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839453" y="2153152"/>
            <a:ext cx="46522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Récupérer les données</a:t>
            </a:r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Afficher graphiquement</a:t>
            </a:r>
          </a:p>
        </p:txBody>
      </p:sp>
    </p:spTree>
    <p:extLst>
      <p:ext uri="{BB962C8B-B14F-4D97-AF65-F5344CB8AC3E}">
        <p14:creationId xmlns:p14="http://schemas.microsoft.com/office/powerpoint/2010/main" val="3060571928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</TotalTime>
  <Words>82</Words>
  <Application>Microsoft Office PowerPoint</Application>
  <PresentationFormat>Grand écran</PresentationFormat>
  <Paragraphs>44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Brin</vt:lpstr>
      <vt:lpstr>Projet Internet des Objets NodeJS</vt:lpstr>
      <vt:lpstr>Sommaire</vt:lpstr>
      <vt:lpstr>Simulation de système embarqué</vt:lpstr>
      <vt:lpstr>Récupération des mesures</vt:lpstr>
      <vt:lpstr>Gestion des accès concurrentiels</vt:lpstr>
      <vt:lpstr>IHM Qt/C++</vt:lpstr>
      <vt:lpstr>Accès à l’objet à distance</vt:lpstr>
      <vt:lpstr>Interface graphique</vt:lpstr>
      <vt:lpstr>Problèmes rencontrés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Internet des Objets NodeJS</dc:title>
  <dc:creator>yaren over</dc:creator>
  <cp:lastModifiedBy>yaren over</cp:lastModifiedBy>
  <cp:revision>6</cp:revision>
  <dcterms:created xsi:type="dcterms:W3CDTF">2016-05-13T00:31:45Z</dcterms:created>
  <dcterms:modified xsi:type="dcterms:W3CDTF">2016-05-13T07:49:57Z</dcterms:modified>
</cp:coreProperties>
</file>