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5"/>
  </p:notesMasterIdLst>
  <p:handoutMasterIdLst>
    <p:handoutMasterId r:id="rId6"/>
  </p:handoutMasterIdLst>
  <p:sldIdLst>
    <p:sldId id="256" r:id="rId2"/>
    <p:sldId id="318" r:id="rId3"/>
    <p:sldId id="3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iangle Pattern" id="{1090F160-8FB2-A446-AE83-61AF035EE1BE}">
          <p14:sldIdLst>
            <p14:sldId id="256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EF3"/>
    <a:srgbClr val="789AB4"/>
    <a:srgbClr val="669CBA"/>
    <a:srgbClr val="EF8200"/>
    <a:srgbClr val="702C6A"/>
    <a:srgbClr val="EF1E00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35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8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4/17/2021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4/17/2021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4/17/2021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4/17/2021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4/17/2021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74764"/>
            <a:ext cx="5689600" cy="5240337"/>
          </a:xfrm>
        </p:spPr>
        <p:txBody>
          <a:bodyPr/>
          <a:lstStyle>
            <a:lvl1pPr>
              <a:defRPr sz="3214"/>
            </a:lvl1pPr>
            <a:lvl2pPr>
              <a:defRPr sz="2755"/>
            </a:lvl2pPr>
            <a:lvl3pPr>
              <a:defRPr sz="2296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4764"/>
            <a:ext cx="5689600" cy="5240337"/>
          </a:xfrm>
        </p:spPr>
        <p:txBody>
          <a:bodyPr/>
          <a:lstStyle>
            <a:lvl1pPr>
              <a:defRPr sz="3214"/>
            </a:lvl1pPr>
            <a:lvl2pPr>
              <a:defRPr sz="2755"/>
            </a:lvl2pPr>
            <a:lvl3pPr>
              <a:defRPr sz="2296"/>
            </a:lvl3pPr>
            <a:lvl4pPr>
              <a:defRPr sz="2112"/>
            </a:lvl4pPr>
            <a:lvl5pPr>
              <a:defRPr sz="2112"/>
            </a:lvl5pPr>
            <a:lvl6pPr>
              <a:defRPr sz="2112"/>
            </a:lvl6pPr>
            <a:lvl7pPr>
              <a:defRPr sz="2112"/>
            </a:lvl7pPr>
            <a:lvl8pPr>
              <a:defRPr sz="2112"/>
            </a:lvl8pPr>
            <a:lvl9pPr>
              <a:defRPr sz="2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752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4/17/2021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Senior Director of </a:t>
            </a:r>
            <a:r>
              <a:rPr lang="en-US" dirty="0" err="1"/>
              <a:t>PSaS</a:t>
            </a:r>
            <a:r>
              <a:rPr lang="en-US" dirty="0"/>
              <a:t> Contract Administration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Contract Administration</a:t>
            </a:r>
            <a:br>
              <a:rPr lang="en-US" dirty="0"/>
            </a:br>
            <a:r>
              <a:rPr lang="en-US" dirty="0"/>
              <a:t>How Reimbursement Works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End to End Process Steps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Chargeback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Chargeback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Chargeback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Chargeback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Chargeback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9730185" y="4533217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lnSpcReduction="100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99.8%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Pricing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74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BD33-9B3D-4284-A03E-0C5D21CD6F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9162</TotalTime>
  <Words>211</Words>
  <Application>Microsoft Office PowerPoint</Application>
  <PresentationFormat>Widescreen</PresentationFormat>
  <Paragraphs>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McKesson</vt:lpstr>
      <vt:lpstr>Contract Administration How Reimbursement Works</vt:lpstr>
      <vt:lpstr>High Level End to End Process Steps</vt:lpstr>
      <vt:lpstr>Reimbursement Process Overview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173</cp:revision>
  <dcterms:created xsi:type="dcterms:W3CDTF">2017-02-23T22:52:18Z</dcterms:created>
  <dcterms:modified xsi:type="dcterms:W3CDTF">2021-04-17T16:28:17Z</dcterms:modified>
  <cp:category/>
  <cp:contentStatus>DRAFT - DO NOT DISTRIBUTE</cp:contentStatus>
</cp:coreProperties>
</file>