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title slide of our demo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are the main features of the MCP-PPTX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architecture is designed to be modular and extensible.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concludes our demo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>
                <a:solidFill>
                  <a:srgbClr val="005596"/>
                </a:solidFill>
                <a:latin typeface="Calibri Light"/>
              </a:rPr>
              <a:t>MCP-PPTX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Arial"/>
              </a:rPr>
              <a:t>Automated PowerPoint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solidFill>
                  <a:srgbClr val="005596"/>
                </a:solidFill>
                <a:latin typeface="Calibri Light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400">
                <a:solidFill>
                  <a:srgbClr val="333333"/>
                </a:solidFill>
                <a:latin typeface="Arial"/>
              </a:rPr>
              <a:t>Web theme extraction using Playwright</a:t>
            </a:r>
          </a:p>
          <a:p>
            <a:pPr/>
            <a:r>
              <a:rPr sz="1400">
                <a:solidFill>
                  <a:srgbClr val="333333"/>
                </a:solidFill>
                <a:latin typeface="Arial"/>
              </a:rPr>
              <a:t>Automated PowerPoint generation</a:t>
            </a:r>
          </a:p>
          <a:p>
            <a:pPr/>
            <a:r>
              <a:rPr sz="1400">
                <a:solidFill>
                  <a:srgbClr val="333333"/>
                </a:solidFill>
                <a:latin typeface="Arial"/>
              </a:rPr>
              <a:t>Theme application with colors and fonts</a:t>
            </a:r>
          </a:p>
          <a:p>
            <a:pPr/>
            <a:r>
              <a:rPr sz="1400">
                <a:solidFill>
                  <a:srgbClr val="333333"/>
                </a:solidFill>
                <a:latin typeface="Arial"/>
              </a:rPr>
              <a:t>Asset caching for images and resources</a:t>
            </a:r>
          </a:p>
          <a:p>
            <a:pPr/>
            <a:r>
              <a:rPr sz="1400">
                <a:solidFill>
                  <a:srgbClr val="333333"/>
                </a:solidFill>
                <a:latin typeface="Arial"/>
              </a:rPr>
              <a:t>Comprehensive validation and error handling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solidFill>
                  <a:srgbClr val="005596"/>
                </a:solidFill>
                <a:latin typeface="Calibri Light"/>
              </a:rP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333333"/>
                </a:solidFill>
                <a:latin typeface="Arial"/>
              </a:rPr>
              <a:t>The MCP-PPTX server implements a modular architecture with separate components for theme extraction, presentation rendering, validation, and asset management. This design ensures maintainability and extensibility.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>
                <a:solidFill>
                  <a:srgbClr val="005596"/>
                </a:solidFill>
                <a:latin typeface="Calibri Light"/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