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7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5591" autoAdjust="0"/>
  </p:normalViewPr>
  <p:slideViewPr>
    <p:cSldViewPr snapToGrid="0">
      <p:cViewPr varScale="1">
        <p:scale>
          <a:sx n="152" d="100"/>
          <a:sy n="152" d="100"/>
        </p:scale>
        <p:origin x="192" y="280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n" userId="edbd0b9d-da90-4784-bc31-e75d3b59a5eb" providerId="ADAL" clId="{A10467D4-F306-5E44-8405-B6B0893804F7}"/>
    <pc:docChg chg="custSel modSld">
      <pc:chgData name="Liang Han" userId="edbd0b9d-da90-4784-bc31-e75d3b59a5eb" providerId="ADAL" clId="{A10467D4-F306-5E44-8405-B6B0893804F7}" dt="2022-04-29T09:42:37.270" v="0" actId="478"/>
      <pc:docMkLst>
        <pc:docMk/>
      </pc:docMkLst>
      <pc:sldChg chg="delSp mod">
        <pc:chgData name="Liang Han" userId="edbd0b9d-da90-4784-bc31-e75d3b59a5eb" providerId="ADAL" clId="{A10467D4-F306-5E44-8405-B6B0893804F7}" dt="2022-04-29T09:42:37.270" v="0" actId="478"/>
        <pc:sldMkLst>
          <pc:docMk/>
          <pc:sldMk cId="1157857856" sldId="1185"/>
        </pc:sldMkLst>
        <pc:spChg chg="del">
          <ac:chgData name="Liang Han" userId="edbd0b9d-da90-4784-bc31-e75d3b59a5eb" providerId="ADAL" clId="{A10467D4-F306-5E44-8405-B6B0893804F7}" dt="2022-04-29T09:42:37.270" v="0" actId="478"/>
          <ac:spMkLst>
            <pc:docMk/>
            <pc:sldMk cId="1157857856" sldId="1185"/>
            <ac:spMk id="3" creationId="{11B08753-08C6-407A-A7C8-D06DD47CC9BE}"/>
          </ac:spMkLst>
        </pc:spChg>
      </pc:sldChg>
    </pc:docChg>
  </pc:docChgLst>
  <pc:docChgLst>
    <pc:chgData name="Liang Han" userId="edbd0b9d-da90-4784-bc31-e75d3b59a5eb" providerId="ADAL" clId="{9606E936-A01E-D34D-980D-B8A4A4FD8DAD}"/>
    <pc:docChg chg="modSld modMainMaster">
      <pc:chgData name="Liang Han" userId="edbd0b9d-da90-4784-bc31-e75d3b59a5eb" providerId="ADAL" clId="{9606E936-A01E-D34D-980D-B8A4A4FD8DAD}" dt="2022-02-12T08:05:58.682" v="0"/>
      <pc:docMkLst>
        <pc:docMk/>
      </pc:docMkLst>
      <pc:sldChg chg="modSp">
        <pc:chgData name="Liang Han" userId="edbd0b9d-da90-4784-bc31-e75d3b59a5eb" providerId="ADAL" clId="{9606E936-A01E-D34D-980D-B8A4A4FD8DAD}" dt="2022-02-12T08:05:58.682" v="0"/>
        <pc:sldMkLst>
          <pc:docMk/>
          <pc:sldMk cId="2693096269" sldId="1027"/>
        </pc:sld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k cId="2693096269" sldId="1027"/>
            <ac:spMk id="13" creationId="{8F174FA0-7373-4D5E-8546-C62714ABEB2A}"/>
          </ac:spMkLst>
        </pc:spChg>
      </pc:sldChg>
      <pc:sldMasterChg chg="modSp modSldLayout">
        <pc:chgData name="Liang Han" userId="edbd0b9d-da90-4784-bc31-e75d3b59a5eb" providerId="ADAL" clId="{9606E936-A01E-D34D-980D-B8A4A4FD8DAD}" dt="2022-02-12T08:05:58.682" v="0"/>
        <pc:sldMasterMkLst>
          <pc:docMk/>
          <pc:sldMasterMk cId="928140892" sldId="2147483937"/>
        </pc:sldMaster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asterMk cId="928140892" sldId="2147483937"/>
            <ac:spMk id="34" creationId="{20A2C43B-3928-4C21-81F0-0AA332C8F322}"/>
          </ac:spMkLst>
        </pc:sp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854094732" sldId="214748393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854094732" sldId="2147483938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58041391" sldId="214748393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58041391" sldId="2147483939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95916828" sldId="214748394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95916828" sldId="2147483940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292887460" sldId="214748394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292887460" sldId="2147483942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44224984" sldId="214748394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44224984" sldId="2147483943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54415023" sldId="214748394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54415023" sldId="2147483944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799913684" sldId="214748394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799913684" sldId="2147483945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4013892980" sldId="2147483946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4013892980" sldId="2147483946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703874597" sldId="214748394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703874597" sldId="2147483947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864731327" sldId="214748394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864731327" sldId="2147483948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13511680" sldId="214748394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13511680" sldId="2147483949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15290923" sldId="214748396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15290923" sldId="2147483967"/>
              <ac:spMk id="23" creationId="{0566660B-2EAC-47CE-944F-D039B1DF2E0F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52583580" sldId="214748397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52583580" sldId="2147483971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414013786" sldId="214748397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414013786" sldId="2147483972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543219367" sldId="214748397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543219367" sldId="2147483973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16535266" sldId="2147483980"/>
              <ac:spMk id="26" creationId="{D479A9FB-8CEE-475F-BF22-3B0B11EB4E81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26511046" sldId="2147483981"/>
              <ac:spMk id="25" creationId="{9473A8DE-DD1F-43EE-8FA2-4C689A038BA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72283846" sldId="2147483982"/>
              <ac:spMk id="25" creationId="{C31C01D4-7C61-4B0F-8304-87A15AD01262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294519925" sldId="214748399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294519925" sldId="2147483990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37418660" sldId="214748399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37418660" sldId="2147483991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167150015" sldId="214748399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167150015" sldId="2147483992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855803" sldId="214748399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855803" sldId="2147483993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9416482" sldId="214748399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9416482" sldId="2147483994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471817938" sldId="214748399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471817938" sldId="2147483995"/>
              <ac:spMk id="33" creationId="{10DCB4EB-8A9B-485D-A968-34B397B482C3}"/>
            </ac:spMkLst>
          </pc:spChg>
        </pc:sldLayoutChg>
      </pc:sldMasterChg>
    </pc:docChg>
  </pc:docChgLst>
  <pc:docChgLst>
    <pc:chgData name="Liang Han" userId="edbd0b9d-da90-4784-bc31-e75d3b59a5eb" providerId="ADAL" clId="{50DEFAE0-BA4B-DD47-A79B-271C3E7D7D89}"/>
    <pc:docChg chg="undo custSel addSld delSld modSld sldOrd modMainMaster delSection modSection">
      <pc:chgData name="Liang Han" userId="edbd0b9d-da90-4784-bc31-e75d3b59a5eb" providerId="ADAL" clId="{50DEFAE0-BA4B-DD47-A79B-271C3E7D7D89}" dt="2022-02-12T08:13:36.564" v="176" actId="2696"/>
      <pc:docMkLst>
        <pc:docMk/>
      </pc:docMkLst>
      <pc:sldChg chg="addSp modSp mod chgLayout">
        <pc:chgData name="Liang Han" userId="edbd0b9d-da90-4784-bc31-e75d3b59a5eb" providerId="ADAL" clId="{50DEFAE0-BA4B-DD47-A79B-271C3E7D7D89}" dt="2022-02-12T08:12:40.727" v="152" actId="20577"/>
        <pc:sldMkLst>
          <pc:docMk/>
          <pc:sldMk cId="2693096269" sldId="1027"/>
        </pc:sldMkLst>
        <pc:spChg chg="add mod ord">
          <ac:chgData name="Liang Han" userId="edbd0b9d-da90-4784-bc31-e75d3b59a5eb" providerId="ADAL" clId="{50DEFAE0-BA4B-DD47-A79B-271C3E7D7D89}" dt="2022-02-12T08:12:36.121" v="138" actId="20577"/>
          <ac:spMkLst>
            <pc:docMk/>
            <pc:sldMk cId="2693096269" sldId="1027"/>
            <ac:spMk id="2" creationId="{9030A447-D262-B64E-BDF2-749E19860ABB}"/>
          </ac:spMkLst>
        </pc:spChg>
        <pc:spChg chg="add mod ord">
          <ac:chgData name="Liang Han" userId="edbd0b9d-da90-4784-bc31-e75d3b59a5eb" providerId="ADAL" clId="{50DEFAE0-BA4B-DD47-A79B-271C3E7D7D89}" dt="2022-02-12T08:12:40.727" v="152" actId="20577"/>
          <ac:spMkLst>
            <pc:docMk/>
            <pc:sldMk cId="2693096269" sldId="1027"/>
            <ac:spMk id="3" creationId="{8558FE95-CD9F-1249-8354-E97111E732F9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5" creationId="{A63C1E39-47A3-4DE2-94D6-ACF90DA5B75C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6" creationId="{E9F5EA07-8DDC-4D4D-9AB3-BDA3AABD5294}"/>
          </ac:spMkLst>
        </pc:spChg>
        <pc:spChg chg="mod ord">
          <ac:chgData name="Liang Han" userId="edbd0b9d-da90-4784-bc31-e75d3b59a5eb" providerId="ADAL" clId="{50DEFAE0-BA4B-DD47-A79B-271C3E7D7D89}" dt="2022-02-12T08:12:32.491" v="136" actId="21"/>
          <ac:spMkLst>
            <pc:docMk/>
            <pc:sldMk cId="2693096269" sldId="1027"/>
            <ac:spMk id="13" creationId="{8F174FA0-7373-4D5E-8546-C62714ABEB2A}"/>
          </ac:spMkLst>
        </pc:spChg>
      </pc:sldChg>
      <pc:sldChg chg="del">
        <pc:chgData name="Liang Han" userId="edbd0b9d-da90-4784-bc31-e75d3b59a5eb" providerId="ADAL" clId="{50DEFAE0-BA4B-DD47-A79B-271C3E7D7D89}" dt="2022-02-12T08:11:17.136" v="18" actId="2696"/>
        <pc:sldMkLst>
          <pc:docMk/>
          <pc:sldMk cId="1612442846" sldId="103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69835255" sldId="103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0096765" sldId="103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395320093" sldId="1035"/>
        </pc:sldMkLst>
      </pc:sldChg>
      <pc:sldChg chg="del">
        <pc:chgData name="Liang Han" userId="edbd0b9d-da90-4784-bc31-e75d3b59a5eb" providerId="ADAL" clId="{50DEFAE0-BA4B-DD47-A79B-271C3E7D7D89}" dt="2022-02-12T08:07:47.627" v="0" actId="2696"/>
        <pc:sldMkLst>
          <pc:docMk/>
          <pc:sldMk cId="1575194070" sldId="103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5267843" sldId="1037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674432022" sldId="1039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3961659" sldId="104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49772465" sldId="10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72759176" sldId="10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819437974" sldId="10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1330903" sldId="10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679802509" sldId="10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07356011" sldId="10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0103403" sldId="10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519664" sldId="105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94509622" sldId="10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07051195" sldId="10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00411480" sldId="10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2764277" sldId="105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2463409" sldId="105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75609582" sldId="106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57645610" sldId="108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30303893" sldId="108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211038577" sldId="108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28865651" sldId="109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43165655" sldId="109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61988101" sldId="109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32189532" sldId="109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027691898" sldId="109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480617190" sldId="109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94848817" sldId="109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38222669" sldId="109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74653896" sldId="110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64479228" sldId="110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77645500" sldId="110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77246884" sldId="110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954079247" sldId="1106"/>
        </pc:sldMkLst>
      </pc:sldChg>
      <pc:sldChg chg="del">
        <pc:chgData name="Liang Han" userId="edbd0b9d-da90-4784-bc31-e75d3b59a5eb" providerId="ADAL" clId="{50DEFAE0-BA4B-DD47-A79B-271C3E7D7D89}" dt="2022-02-12T08:11:00.799" v="15" actId="2696"/>
        <pc:sldMkLst>
          <pc:docMk/>
          <pc:sldMk cId="427325545" sldId="1107"/>
        </pc:sldMkLst>
      </pc:sldChg>
      <pc:sldChg chg="addSp modSp del mod modClrScheme chgLayout">
        <pc:chgData name="Liang Han" userId="edbd0b9d-da90-4784-bc31-e75d3b59a5eb" providerId="ADAL" clId="{50DEFAE0-BA4B-DD47-A79B-271C3E7D7D89}" dt="2022-02-12T08:10:47.103" v="11" actId="2696"/>
        <pc:sldMkLst>
          <pc:docMk/>
          <pc:sldMk cId="3352285879" sldId="1111"/>
        </pc:sldMkLst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2" creationId="{0421FEEE-5F60-406D-869A-4E7D45E6A09F}"/>
          </ac:spMkLst>
        </pc:spChg>
        <pc:spChg chg="add 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3" creationId="{3F53A8BA-03FA-9B4D-85E6-35AE80A0AE37}"/>
          </ac:spMkLst>
        </pc:spChg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5" creationId="{0C5AA0D1-FD68-42B0-B79D-F39AAEAD2790}"/>
          </ac:spMkLst>
        </pc:spChg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469803976" sldId="111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004222390" sldId="111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761183523" sldId="111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9911832" sldId="111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1074156" sldId="1118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48611698" sldId="112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25307809" sldId="112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832729480" sldId="112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454839343" sldId="112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791002705" sldId="1124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15320425" sldId="112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90853361" sldId="112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234315440" sldId="113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055362438" sldId="113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89836490" sldId="113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73274725" sldId="1134"/>
        </pc:sldMkLst>
      </pc:sldChg>
      <pc:sldChg chg="del">
        <pc:chgData name="Liang Han" userId="edbd0b9d-da90-4784-bc31-e75d3b59a5eb" providerId="ADAL" clId="{50DEFAE0-BA4B-DD47-A79B-271C3E7D7D89}" dt="2022-02-12T08:10:29.242" v="8" actId="2696"/>
        <pc:sldMkLst>
          <pc:docMk/>
          <pc:sldMk cId="87013525" sldId="113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81888156" sldId="113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271814420" sldId="11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46733373" sldId="11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4026106" sldId="114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19654089" sldId="114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01144825" sldId="11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7439595" sldId="11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04022075" sldId="11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44246745" sldId="11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679931684" sldId="11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90877058" sldId="115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15644168" sldId="115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40706819" sldId="11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58977151" sldId="11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3717274" sldId="115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838338260" sldId="11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4109486" sldId="116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67135009" sldId="116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29293971" sldId="116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33447872" sldId="116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52251367" sldId="116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034808784" sldId="116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79188867" sldId="117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358151576" sldId="117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788598000" sldId="1172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46176624" sldId="117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31399428" sldId="117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397579355" sldId="117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808360247" sldId="117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30328813" sldId="118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58541195" sldId="118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963627506" sldId="118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4439784" sldId="118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84978560" sldId="118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189075307" sldId="118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550081626" sldId="118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607157081" sldId="119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619510592" sldId="119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953342774" sldId="119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56975218" sldId="119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97289236" sldId="119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81058702" sldId="119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570150720" sldId="120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31489451" sldId="1201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2417373144" sldId="1202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983850418" sldId="120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7729163" sldId="120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15178011" sldId="120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630308577" sldId="120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40055769" sldId="1210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89103321" sldId="121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676103306" sldId="121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32962682" sldId="121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28497008" sldId="121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54544335" sldId="121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989775447" sldId="121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1154087" sldId="1217"/>
        </pc:sldMkLst>
      </pc:sldChg>
      <pc:sldChg chg="modSp add mod ord">
        <pc:chgData name="Liang Han" userId="edbd0b9d-da90-4784-bc31-e75d3b59a5eb" providerId="ADAL" clId="{50DEFAE0-BA4B-DD47-A79B-271C3E7D7D89}" dt="2022-02-12T08:11:32.855" v="45" actId="20577"/>
        <pc:sldMkLst>
          <pc:docMk/>
          <pc:sldMk cId="3346612237" sldId="9968"/>
        </pc:sldMkLst>
        <pc:spChg chg="mod">
          <ac:chgData name="Liang Han" userId="edbd0b9d-da90-4784-bc31-e75d3b59a5eb" providerId="ADAL" clId="{50DEFAE0-BA4B-DD47-A79B-271C3E7D7D89}" dt="2022-02-12T08:11:32.855" v="45" actId="20577"/>
          <ac:spMkLst>
            <pc:docMk/>
            <pc:sldMk cId="3346612237" sldId="9968"/>
            <ac:spMk id="4" creationId="{CE0242EA-B092-174F-8DDA-4D2D315FEE62}"/>
          </ac:spMkLst>
        </pc:spChg>
      </pc:sldChg>
      <pc:sldChg chg="new del">
        <pc:chgData name="Liang Han" userId="edbd0b9d-da90-4784-bc31-e75d3b59a5eb" providerId="ADAL" clId="{50DEFAE0-BA4B-DD47-A79B-271C3E7D7D89}" dt="2022-02-12T08:10:55.491" v="13" actId="680"/>
        <pc:sldMkLst>
          <pc:docMk/>
          <pc:sldMk cId="291339021" sldId="9969"/>
        </pc:sldMkLst>
      </pc:sldChg>
      <pc:sldChg chg="new">
        <pc:chgData name="Liang Han" userId="edbd0b9d-da90-4784-bc31-e75d3b59a5eb" providerId="ADAL" clId="{50DEFAE0-BA4B-DD47-A79B-271C3E7D7D89}" dt="2022-02-12T08:10:58.153" v="14" actId="680"/>
        <pc:sldMkLst>
          <pc:docMk/>
          <pc:sldMk cId="2376718325" sldId="9969"/>
        </pc:sldMkLst>
      </pc:sldChg>
      <pc:sldChg chg="new">
        <pc:chgData name="Liang Han" userId="edbd0b9d-da90-4784-bc31-e75d3b59a5eb" providerId="ADAL" clId="{50DEFAE0-BA4B-DD47-A79B-271C3E7D7D89}" dt="2022-02-12T08:11:08.018" v="16" actId="680"/>
        <pc:sldMkLst>
          <pc:docMk/>
          <pc:sldMk cId="3072388164" sldId="9970"/>
        </pc:sldMkLst>
      </pc:sldChg>
      <pc:sldChg chg="new">
        <pc:chgData name="Liang Han" userId="edbd0b9d-da90-4784-bc31-e75d3b59a5eb" providerId="ADAL" clId="{50DEFAE0-BA4B-DD47-A79B-271C3E7D7D89}" dt="2022-02-12T08:11:11.357" v="17" actId="680"/>
        <pc:sldMkLst>
          <pc:docMk/>
          <pc:sldMk cId="2706445804" sldId="9971"/>
        </pc:sldMkLst>
      </pc:sldChg>
      <pc:sldMasterChg chg="delSldLayout modSldLayout">
        <pc:chgData name="Liang Han" userId="edbd0b9d-da90-4784-bc31-e75d3b59a5eb" providerId="ADAL" clId="{50DEFAE0-BA4B-DD47-A79B-271C3E7D7D89}" dt="2022-02-12T08:13:36.564" v="176" actId="2696"/>
        <pc:sldMasterMkLst>
          <pc:docMk/>
          <pc:sldMasterMk cId="928140892" sldId="2147483937"/>
        </pc:sldMasterMkLst>
        <pc:sldLayoutChg chg="del">
          <pc:chgData name="Liang Han" userId="edbd0b9d-da90-4784-bc31-e75d3b59a5eb" providerId="ADAL" clId="{50DEFAE0-BA4B-DD47-A79B-271C3E7D7D89}" dt="2022-02-12T08:13:27.401" v="168" actId="2696"/>
          <pc:sldLayoutMkLst>
            <pc:docMk/>
            <pc:sldMasterMk cId="928140892" sldId="2147483937"/>
            <pc:sldLayoutMk cId="799913684" sldId="2147483945"/>
          </pc:sldLayoutMkLst>
        </pc:sldLayoutChg>
        <pc:sldLayoutChg chg="del">
          <pc:chgData name="Liang Han" userId="edbd0b9d-da90-4784-bc31-e75d3b59a5eb" providerId="ADAL" clId="{50DEFAE0-BA4B-DD47-A79B-271C3E7D7D89}" dt="2022-02-12T08:13:27.412" v="169" actId="2696"/>
          <pc:sldLayoutMkLst>
            <pc:docMk/>
            <pc:sldMasterMk cId="928140892" sldId="2147483937"/>
            <pc:sldLayoutMk cId="4013892980" sldId="2147483946"/>
          </pc:sldLayoutMkLst>
        </pc:sldLayoutChg>
        <pc:sldLayoutChg chg="del">
          <pc:chgData name="Liang Han" userId="edbd0b9d-da90-4784-bc31-e75d3b59a5eb" providerId="ADAL" clId="{50DEFAE0-BA4B-DD47-A79B-271C3E7D7D89}" dt="2022-02-12T08:13:27.424" v="170" actId="2696"/>
          <pc:sldLayoutMkLst>
            <pc:docMk/>
            <pc:sldMasterMk cId="928140892" sldId="2147483937"/>
            <pc:sldLayoutMk cId="3703874597" sldId="2147483947"/>
          </pc:sldLayoutMkLst>
        </pc:sldLayoutChg>
        <pc:sldLayoutChg chg="del">
          <pc:chgData name="Liang Han" userId="edbd0b9d-da90-4784-bc31-e75d3b59a5eb" providerId="ADAL" clId="{50DEFAE0-BA4B-DD47-A79B-271C3E7D7D89}" dt="2022-02-12T08:13:27.434" v="171" actId="2696"/>
          <pc:sldLayoutMkLst>
            <pc:docMk/>
            <pc:sldMasterMk cId="928140892" sldId="2147483937"/>
            <pc:sldLayoutMk cId="1864731327" sldId="2147483948"/>
          </pc:sldLayoutMkLst>
        </pc:sldLayoutChg>
        <pc:sldLayoutChg chg="del">
          <pc:chgData name="Liang Han" userId="edbd0b9d-da90-4784-bc31-e75d3b59a5eb" providerId="ADAL" clId="{50DEFAE0-BA4B-DD47-A79B-271C3E7D7D89}" dt="2022-02-12T08:13:36.564" v="176" actId="2696"/>
          <pc:sldLayoutMkLst>
            <pc:docMk/>
            <pc:sldMasterMk cId="928140892" sldId="2147483937"/>
            <pc:sldLayoutMk cId="1115290923" sldId="2147483967"/>
          </pc:sldLayoutMkLst>
        </pc:sldLayoutChg>
        <pc:sldLayoutChg chg="modSp mod">
          <pc:chgData name="Liang Han" userId="edbd0b9d-da90-4784-bc31-e75d3b59a5eb" providerId="ADAL" clId="{50DEFAE0-BA4B-DD47-A79B-271C3E7D7D89}" dt="2022-02-12T08:13:07.055" v="165" actId="20577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50DEFAE0-BA4B-DD47-A79B-271C3E7D7D89}" dt="2022-02-12T08:13:07.055" v="165" actId="20577"/>
            <ac:spMkLst>
              <pc:docMk/>
              <pc:sldMasterMk cId="928140892" sldId="2147483937"/>
              <pc:sldLayoutMk cId="3616535266" sldId="2147483980"/>
              <ac:spMk id="4" creationId="{E52F598B-F734-42BE-8CB8-5E3FDDD7ED52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2.804" v="166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50DEFAE0-BA4B-DD47-A79B-271C3E7D7D89}" dt="2022-02-12T08:13:12.804" v="166"/>
            <ac:spMkLst>
              <pc:docMk/>
              <pc:sldMasterMk cId="928140892" sldId="2147483937"/>
              <pc:sldLayoutMk cId="3526511046" sldId="2147483981"/>
              <ac:spMk id="18" creationId="{C1594E1E-E234-471D-B539-F75E8CC06D07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6.244" v="167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50DEFAE0-BA4B-DD47-A79B-271C3E7D7D89}" dt="2022-02-12T08:13:16.244" v="167"/>
            <ac:spMkLst>
              <pc:docMk/>
              <pc:sldMasterMk cId="928140892" sldId="2147483937"/>
              <pc:sldLayoutMk cId="3672283846" sldId="2147483982"/>
              <ac:spMk id="18" creationId="{539F709C-1996-44DB-8C47-9CBD9243BF4E}"/>
            </ac:spMkLst>
          </pc:spChg>
        </pc:sldLayoutChg>
        <pc:sldLayoutChg chg="del">
          <pc:chgData name="Liang Han" userId="edbd0b9d-da90-4784-bc31-e75d3b59a5eb" providerId="ADAL" clId="{50DEFAE0-BA4B-DD47-A79B-271C3E7D7D89}" dt="2022-02-12T08:13:32.355" v="172" actId="2696"/>
          <pc:sldLayoutMkLst>
            <pc:docMk/>
            <pc:sldMasterMk cId="928140892" sldId="2147483937"/>
            <pc:sldLayoutMk cId="2167150015" sldId="2147483992"/>
          </pc:sldLayoutMkLst>
        </pc:sldLayoutChg>
        <pc:sldLayoutChg chg="del">
          <pc:chgData name="Liang Han" userId="edbd0b9d-da90-4784-bc31-e75d3b59a5eb" providerId="ADAL" clId="{50DEFAE0-BA4B-DD47-A79B-271C3E7D7D89}" dt="2022-02-12T08:13:32.371" v="173" actId="2696"/>
          <pc:sldLayoutMkLst>
            <pc:docMk/>
            <pc:sldMasterMk cId="928140892" sldId="2147483937"/>
            <pc:sldLayoutMk cId="31855803" sldId="2147483993"/>
          </pc:sldLayoutMkLst>
        </pc:sldLayoutChg>
        <pc:sldLayoutChg chg="del">
          <pc:chgData name="Liang Han" userId="edbd0b9d-da90-4784-bc31-e75d3b59a5eb" providerId="ADAL" clId="{50DEFAE0-BA4B-DD47-A79B-271C3E7D7D89}" dt="2022-02-12T08:13:32.386" v="174" actId="2696"/>
          <pc:sldLayoutMkLst>
            <pc:docMk/>
            <pc:sldMasterMk cId="928140892" sldId="2147483937"/>
            <pc:sldLayoutMk cId="319416482" sldId="2147483994"/>
          </pc:sldLayoutMkLst>
        </pc:sldLayoutChg>
        <pc:sldLayoutChg chg="del">
          <pc:chgData name="Liang Han" userId="edbd0b9d-da90-4784-bc31-e75d3b59a5eb" providerId="ADAL" clId="{50DEFAE0-BA4B-DD47-A79B-271C3E7D7D89}" dt="2022-02-12T08:13:32.400" v="175" actId="2696"/>
          <pc:sldLayoutMkLst>
            <pc:docMk/>
            <pc:sldMasterMk cId="928140892" sldId="2147483937"/>
            <pc:sldLayoutMk cId="1471817938" sldId="21474839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393FC-B3FB-BE47-9EDC-A7303274782F}" type="doc">
      <dgm:prSet loTypeId="urn:microsoft.com/office/officeart/2005/8/layout/venn1" loCatId="" qsTypeId="urn:microsoft.com/office/officeart/2005/8/quickstyle/3d4" qsCatId="3D" csTypeId="urn:microsoft.com/office/officeart/2005/8/colors/colorful4" csCatId="colorful" phldr="1"/>
      <dgm:spPr/>
    </dgm:pt>
    <dgm:pt modelId="{57693642-211D-0146-8A98-177F27E06CDC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GitOps</a:t>
          </a:r>
          <a:endParaRPr lang="zh-CN" altLang="en-US" dirty="0">
            <a:solidFill>
              <a:schemeClr val="bg1"/>
            </a:solidFill>
          </a:endParaRPr>
        </a:p>
      </dgm:t>
    </dgm:pt>
    <dgm:pt modelId="{EF4ED2AC-89E5-E740-A7B1-227E97F60212}" type="parTrans" cxnId="{0A47B9F3-AFD2-B14A-8E31-BF25EE03B99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AD4D359-7D18-DD4D-A835-AF57EF1ADF38}" type="sibTrans" cxnId="{0A47B9F3-AFD2-B14A-8E31-BF25EE03B99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D188DB0-EF82-9B42-AE1C-1120194CD43F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Tanzu</a:t>
          </a:r>
          <a:endParaRPr lang="zh-CN" altLang="en-US" dirty="0">
            <a:solidFill>
              <a:schemeClr val="bg1"/>
            </a:solidFill>
          </a:endParaRPr>
        </a:p>
      </dgm:t>
    </dgm:pt>
    <dgm:pt modelId="{53068705-BD42-D042-87B3-D35A4B58D2A6}" type="parTrans" cxnId="{D30B7ADA-D426-2146-8E3E-3D318CF8DA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BFD7AA8-5CC1-814C-B257-CDECF1C6CEDC}" type="sibTrans" cxnId="{D30B7ADA-D426-2146-8E3E-3D318CF8DA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D9F241F-5550-D14D-A707-9636D1471D42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Cluster</a:t>
          </a:r>
          <a:r>
            <a:rPr lang="zh-CN" altLang="en-US" dirty="0">
              <a:solidFill>
                <a:schemeClr val="bg1"/>
              </a:solidFill>
            </a:rPr>
            <a:t> </a:t>
          </a:r>
          <a:r>
            <a:rPr lang="en-US" altLang="zh-CN" dirty="0">
              <a:solidFill>
                <a:schemeClr val="bg1"/>
              </a:solidFill>
            </a:rPr>
            <a:t>API</a:t>
          </a:r>
          <a:endParaRPr lang="zh-CN" altLang="en-US" dirty="0">
            <a:solidFill>
              <a:schemeClr val="bg1"/>
            </a:solidFill>
          </a:endParaRPr>
        </a:p>
      </dgm:t>
    </dgm:pt>
    <dgm:pt modelId="{50B1570F-C586-1D42-B096-6629ACB3DC45}" type="parTrans" cxnId="{73FA6E4A-F023-FB42-8CC4-03D5DD1341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49F3DF6-9545-C040-AC8C-7739E3240072}" type="sibTrans" cxnId="{73FA6E4A-F023-FB42-8CC4-03D5DD1341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35F2B90-788E-3349-8244-A6F4049825EB}" type="pres">
      <dgm:prSet presAssocID="{A63393FC-B3FB-BE47-9EDC-A7303274782F}" presName="compositeShape" presStyleCnt="0">
        <dgm:presLayoutVars>
          <dgm:chMax val="7"/>
          <dgm:dir/>
          <dgm:resizeHandles val="exact"/>
        </dgm:presLayoutVars>
      </dgm:prSet>
      <dgm:spPr/>
    </dgm:pt>
    <dgm:pt modelId="{E248FC05-2E41-6040-83DE-E3B3FA5773B0}" type="pres">
      <dgm:prSet presAssocID="{57693642-211D-0146-8A98-177F27E06CDC}" presName="circ1" presStyleLbl="vennNode1" presStyleIdx="0" presStyleCnt="3"/>
      <dgm:spPr/>
    </dgm:pt>
    <dgm:pt modelId="{94583D0B-E489-EC42-96FD-306702A6C054}" type="pres">
      <dgm:prSet presAssocID="{57693642-211D-0146-8A98-177F27E06C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25DCBA-C42D-6542-B394-462FC4CBDF9D}" type="pres">
      <dgm:prSet presAssocID="{ED188DB0-EF82-9B42-AE1C-1120194CD43F}" presName="circ2" presStyleLbl="vennNode1" presStyleIdx="1" presStyleCnt="3"/>
      <dgm:spPr/>
    </dgm:pt>
    <dgm:pt modelId="{2F3E8E3F-A3C9-0549-87CB-8F91050E2A7C}" type="pres">
      <dgm:prSet presAssocID="{ED188DB0-EF82-9B42-AE1C-1120194CD4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3F226F-944C-B949-8BD1-15F9EB7B129F}" type="pres">
      <dgm:prSet presAssocID="{AD9F241F-5550-D14D-A707-9636D1471D42}" presName="circ3" presStyleLbl="vennNode1" presStyleIdx="2" presStyleCnt="3"/>
      <dgm:spPr/>
    </dgm:pt>
    <dgm:pt modelId="{B9FA61D8-5D64-1049-9235-C17D62A7612F}" type="pres">
      <dgm:prSet presAssocID="{AD9F241F-5550-D14D-A707-9636D1471D4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1CCF0A-2B7B-4D41-9F15-B50C37D7F300}" type="presOf" srcId="{ED188DB0-EF82-9B42-AE1C-1120194CD43F}" destId="{2F3E8E3F-A3C9-0549-87CB-8F91050E2A7C}" srcOrd="1" destOrd="0" presId="urn:microsoft.com/office/officeart/2005/8/layout/venn1"/>
    <dgm:cxn modelId="{110D5D3A-010E-FB48-804E-2F94D99FD404}" type="presOf" srcId="{AD9F241F-5550-D14D-A707-9636D1471D42}" destId="{B9FA61D8-5D64-1049-9235-C17D62A7612F}" srcOrd="1" destOrd="0" presId="urn:microsoft.com/office/officeart/2005/8/layout/venn1"/>
    <dgm:cxn modelId="{73FA6E4A-F023-FB42-8CC4-03D5DD13419B}" srcId="{A63393FC-B3FB-BE47-9EDC-A7303274782F}" destId="{AD9F241F-5550-D14D-A707-9636D1471D42}" srcOrd="2" destOrd="0" parTransId="{50B1570F-C586-1D42-B096-6629ACB3DC45}" sibTransId="{549F3DF6-9545-C040-AC8C-7739E3240072}"/>
    <dgm:cxn modelId="{B7696868-3D82-E94B-A305-91E955DBF9BC}" type="presOf" srcId="{57693642-211D-0146-8A98-177F27E06CDC}" destId="{E248FC05-2E41-6040-83DE-E3B3FA5773B0}" srcOrd="0" destOrd="0" presId="urn:microsoft.com/office/officeart/2005/8/layout/venn1"/>
    <dgm:cxn modelId="{49DB2D6A-2470-D748-9E14-FB760AAFC941}" type="presOf" srcId="{A63393FC-B3FB-BE47-9EDC-A7303274782F}" destId="{F35F2B90-788E-3349-8244-A6F4049825EB}" srcOrd="0" destOrd="0" presId="urn:microsoft.com/office/officeart/2005/8/layout/venn1"/>
    <dgm:cxn modelId="{B13B39D8-916E-FA4B-8AEA-60B5CD1CE343}" type="presOf" srcId="{57693642-211D-0146-8A98-177F27E06CDC}" destId="{94583D0B-E489-EC42-96FD-306702A6C054}" srcOrd="1" destOrd="0" presId="urn:microsoft.com/office/officeart/2005/8/layout/venn1"/>
    <dgm:cxn modelId="{D30B7ADA-D426-2146-8E3E-3D318CF8DA04}" srcId="{A63393FC-B3FB-BE47-9EDC-A7303274782F}" destId="{ED188DB0-EF82-9B42-AE1C-1120194CD43F}" srcOrd="1" destOrd="0" parTransId="{53068705-BD42-D042-87B3-D35A4B58D2A6}" sibTransId="{EBFD7AA8-5CC1-814C-B257-CDECF1C6CEDC}"/>
    <dgm:cxn modelId="{AE6DD5DA-557B-AF44-B9DF-53069A650F77}" type="presOf" srcId="{AD9F241F-5550-D14D-A707-9636D1471D42}" destId="{2E3F226F-944C-B949-8BD1-15F9EB7B129F}" srcOrd="0" destOrd="0" presId="urn:microsoft.com/office/officeart/2005/8/layout/venn1"/>
    <dgm:cxn modelId="{924EF7DF-980E-D744-A9E8-2E2479FB000F}" type="presOf" srcId="{ED188DB0-EF82-9B42-AE1C-1120194CD43F}" destId="{2525DCBA-C42D-6542-B394-462FC4CBDF9D}" srcOrd="0" destOrd="0" presId="urn:microsoft.com/office/officeart/2005/8/layout/venn1"/>
    <dgm:cxn modelId="{0A47B9F3-AFD2-B14A-8E31-BF25EE03B992}" srcId="{A63393FC-B3FB-BE47-9EDC-A7303274782F}" destId="{57693642-211D-0146-8A98-177F27E06CDC}" srcOrd="0" destOrd="0" parTransId="{EF4ED2AC-89E5-E740-A7B1-227E97F60212}" sibTransId="{3AD4D359-7D18-DD4D-A835-AF57EF1ADF38}"/>
    <dgm:cxn modelId="{401E6C4A-F4A1-A347-9420-7B74C5F7C220}" type="presParOf" srcId="{F35F2B90-788E-3349-8244-A6F4049825EB}" destId="{E248FC05-2E41-6040-83DE-E3B3FA5773B0}" srcOrd="0" destOrd="0" presId="urn:microsoft.com/office/officeart/2005/8/layout/venn1"/>
    <dgm:cxn modelId="{9ADF8592-27E3-6047-8E0F-F3CE5D327221}" type="presParOf" srcId="{F35F2B90-788E-3349-8244-A6F4049825EB}" destId="{94583D0B-E489-EC42-96FD-306702A6C054}" srcOrd="1" destOrd="0" presId="urn:microsoft.com/office/officeart/2005/8/layout/venn1"/>
    <dgm:cxn modelId="{16F5BA64-E404-5D43-85BF-EC7D01DA3C1C}" type="presParOf" srcId="{F35F2B90-788E-3349-8244-A6F4049825EB}" destId="{2525DCBA-C42D-6542-B394-462FC4CBDF9D}" srcOrd="2" destOrd="0" presId="urn:microsoft.com/office/officeart/2005/8/layout/venn1"/>
    <dgm:cxn modelId="{D6CFF69E-E96D-9C40-8DB2-1773E892AA16}" type="presParOf" srcId="{F35F2B90-788E-3349-8244-A6F4049825EB}" destId="{2F3E8E3F-A3C9-0549-87CB-8F91050E2A7C}" srcOrd="3" destOrd="0" presId="urn:microsoft.com/office/officeart/2005/8/layout/venn1"/>
    <dgm:cxn modelId="{D5E17073-AC41-3D46-A908-AAB1A5A03F2A}" type="presParOf" srcId="{F35F2B90-788E-3349-8244-A6F4049825EB}" destId="{2E3F226F-944C-B949-8BD1-15F9EB7B129F}" srcOrd="4" destOrd="0" presId="urn:microsoft.com/office/officeart/2005/8/layout/venn1"/>
    <dgm:cxn modelId="{B0BEE113-6D1B-AE4A-966C-F494E836C3DD}" type="presParOf" srcId="{F35F2B90-788E-3349-8244-A6F4049825EB}" destId="{B9FA61D8-5D64-1049-9235-C17D62A7612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8FC05-2E41-6040-83DE-E3B3FA5773B0}">
      <dsp:nvSpPr>
        <dsp:cNvPr id="0" name=""/>
        <dsp:cNvSpPr/>
      </dsp:nvSpPr>
      <dsp:spPr>
        <a:xfrm>
          <a:off x="1547100" y="35653"/>
          <a:ext cx="1711354" cy="17113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>
              <a:solidFill>
                <a:schemeClr val="bg1"/>
              </a:solidFill>
            </a:rPr>
            <a:t>GitOps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1775280" y="335140"/>
        <a:ext cx="1254993" cy="770109"/>
      </dsp:txXfrm>
    </dsp:sp>
    <dsp:sp modelId="{2525DCBA-C42D-6542-B394-462FC4CBDF9D}">
      <dsp:nvSpPr>
        <dsp:cNvPr id="0" name=""/>
        <dsp:cNvSpPr/>
      </dsp:nvSpPr>
      <dsp:spPr>
        <a:xfrm>
          <a:off x="2164613" y="1105249"/>
          <a:ext cx="1711354" cy="1711354"/>
        </a:xfrm>
        <a:prstGeom prst="ellipse">
          <a:avLst/>
        </a:prstGeom>
        <a:solidFill>
          <a:schemeClr val="accent4">
            <a:alpha val="50000"/>
            <a:hueOff val="5668157"/>
            <a:satOff val="-8531"/>
            <a:lumOff val="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>
              <a:solidFill>
                <a:schemeClr val="bg1"/>
              </a:solidFill>
            </a:rPr>
            <a:t>Tanzu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688003" y="1547349"/>
        <a:ext cx="1026812" cy="941245"/>
      </dsp:txXfrm>
    </dsp:sp>
    <dsp:sp modelId="{2E3F226F-944C-B949-8BD1-15F9EB7B129F}">
      <dsp:nvSpPr>
        <dsp:cNvPr id="0" name=""/>
        <dsp:cNvSpPr/>
      </dsp:nvSpPr>
      <dsp:spPr>
        <a:xfrm>
          <a:off x="929586" y="1105249"/>
          <a:ext cx="1711354" cy="1711354"/>
        </a:xfrm>
        <a:prstGeom prst="ellipse">
          <a:avLst/>
        </a:prstGeom>
        <a:solidFill>
          <a:schemeClr val="accent4">
            <a:alpha val="50000"/>
            <a:hueOff val="11336314"/>
            <a:satOff val="-17062"/>
            <a:lumOff val="176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Cluster</a:t>
          </a:r>
          <a:r>
            <a:rPr lang="zh-CN" altLang="en-US" sz="2400" kern="1200" dirty="0">
              <a:solidFill>
                <a:schemeClr val="bg1"/>
              </a:solidFill>
            </a:rPr>
            <a:t> </a:t>
          </a:r>
          <a:r>
            <a:rPr lang="en-US" altLang="zh-CN" sz="2400" kern="1200" dirty="0">
              <a:solidFill>
                <a:schemeClr val="bg1"/>
              </a:solidFill>
            </a:rPr>
            <a:t>API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1090738" y="1547349"/>
        <a:ext cx="1026812" cy="94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7/30/22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7/30/22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sz="1200" dirty="0"/>
              <a:t>管理员通过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命令将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的 </a:t>
            </a:r>
            <a:r>
              <a:rPr kumimoji="1" lang="en-US" altLang="zh-CN" sz="1200" dirty="0"/>
              <a:t>YAML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 变更 </a:t>
            </a:r>
            <a:r>
              <a:rPr kumimoji="1" lang="en-US" altLang="zh-CN" sz="1200" dirty="0"/>
              <a:t>push</a:t>
            </a:r>
            <a:r>
              <a:rPr kumimoji="1" lang="zh-CN" altLang="en-US" sz="1200" dirty="0"/>
              <a:t> 到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Repository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比如 </a:t>
            </a:r>
            <a:r>
              <a:rPr kumimoji="1" lang="en-US" altLang="zh-CN" sz="1200" dirty="0"/>
              <a:t>GitHub/GitLab</a:t>
            </a:r>
            <a:r>
              <a:rPr kumimoji="1" lang="zh-CN" altLang="en-US" sz="1200" dirty="0"/>
              <a:t>）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en-US" altLang="zh-CN" sz="1200" dirty="0"/>
              <a:t>ArgoCD</a:t>
            </a:r>
            <a:r>
              <a:rPr kumimoji="1" lang="zh-CN" altLang="en-US" sz="1200" dirty="0"/>
              <a:t> 从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Repository</a:t>
            </a:r>
            <a:r>
              <a:rPr kumimoji="1" lang="zh-CN" altLang="en-US" sz="1200" dirty="0"/>
              <a:t> 中读取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，发现和现有的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 有差异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zh-CN" altLang="en-US" sz="1200" dirty="0"/>
              <a:t>管理员确认变更后，发起同步（</a:t>
            </a:r>
            <a:r>
              <a:rPr kumimoji="1" lang="en-US" altLang="zh-CN" sz="1200" dirty="0"/>
              <a:t>sync</a:t>
            </a:r>
            <a:r>
              <a:rPr kumimoji="1" lang="zh-CN" altLang="en-US" sz="1200" dirty="0"/>
              <a:t>）操作，将变更同步到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Supervisor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中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Supervisor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通过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API</a:t>
            </a:r>
            <a:r>
              <a:rPr kumimoji="1" lang="zh-CN" altLang="en-US" sz="1200" dirty="0"/>
              <a:t> 对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实施变更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alexhanl/argocd-tanz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DE65A67-A6D9-6482-996E-4E5A8192A1AA}"/>
              </a:ext>
            </a:extLst>
          </p:cNvPr>
          <p:cNvSpPr/>
          <p:nvPr/>
        </p:nvSpPr>
        <p:spPr>
          <a:xfrm>
            <a:off x="3243469" y="3217971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ArgoCD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B3B9BE-ADCC-D2CF-1172-8E262622B344}"/>
              </a:ext>
            </a:extLst>
          </p:cNvPr>
          <p:cNvSpPr/>
          <p:nvPr/>
        </p:nvSpPr>
        <p:spPr>
          <a:xfrm>
            <a:off x="4565376" y="1589007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Git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Repository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D818F43-9B90-51D8-99E0-1F3A0A6AA8E6}"/>
              </a:ext>
            </a:extLst>
          </p:cNvPr>
          <p:cNvSpPr/>
          <p:nvPr/>
        </p:nvSpPr>
        <p:spPr>
          <a:xfrm>
            <a:off x="5721624" y="3217971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01FFD7-FFBC-C56A-4049-A0A42A55CB84}"/>
              </a:ext>
            </a:extLst>
          </p:cNvPr>
          <p:cNvSpPr/>
          <p:nvPr/>
        </p:nvSpPr>
        <p:spPr>
          <a:xfrm>
            <a:off x="8845826" y="2152526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40" descr="ICON_Laptop_Q308">
            <a:extLst>
              <a:ext uri="{FF2B5EF4-FFF2-40B4-BE49-F238E27FC236}">
                <a16:creationId xmlns:a16="http://schemas.microsoft.com/office/drawing/2014/main" id="{CBD52CC9-2896-27DB-A089-9D5A5325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510" y="1368069"/>
            <a:ext cx="954143" cy="104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408AECD-6BAC-1254-EC19-08A659D4B57E}"/>
              </a:ext>
            </a:extLst>
          </p:cNvPr>
          <p:cNvCxnSpPr>
            <a:cxnSpLocks/>
            <a:endCxn id="5" idx="1"/>
          </p:cNvCxnSpPr>
          <p:nvPr/>
        </p:nvCxnSpPr>
        <p:spPr bwMode="gray">
          <a:xfrm>
            <a:off x="3458817" y="2001481"/>
            <a:ext cx="1106559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9F2B457-3282-111E-6353-17BD17BDDC95}"/>
              </a:ext>
            </a:extLst>
          </p:cNvPr>
          <p:cNvCxnSpPr>
            <a:stCxn id="4" idx="0"/>
            <a:endCxn id="5" idx="2"/>
          </p:cNvCxnSpPr>
          <p:nvPr/>
        </p:nvCxnSpPr>
        <p:spPr bwMode="gray">
          <a:xfrm flipV="1">
            <a:off x="4118113" y="2413955"/>
            <a:ext cx="1321907" cy="8040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D89010-C9F6-B9C3-6673-03895DA7084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992756" y="3630445"/>
            <a:ext cx="728868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1B65C5B-24D8-82FA-DCFD-D44AD4D06AB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gray">
          <a:xfrm flipV="1">
            <a:off x="7470911" y="2565000"/>
            <a:ext cx="1374915" cy="106544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B8D2706-3DD4-59DB-5AA2-B1379E54987C}"/>
              </a:ext>
            </a:extLst>
          </p:cNvPr>
          <p:cNvSpPr/>
          <p:nvPr/>
        </p:nvSpPr>
        <p:spPr>
          <a:xfrm>
            <a:off x="8845825" y="3203063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D99E4DB-EE84-8A21-72BA-2E9B40971726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 bwMode="gray">
          <a:xfrm flipV="1">
            <a:off x="7470911" y="3615537"/>
            <a:ext cx="1374914" cy="1490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27775EE-40B3-6517-A311-75F79C98C30B}"/>
              </a:ext>
            </a:extLst>
          </p:cNvPr>
          <p:cNvSpPr/>
          <p:nvPr/>
        </p:nvSpPr>
        <p:spPr>
          <a:xfrm>
            <a:off x="8845825" y="4250589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0227BD7-9DE3-69F3-078F-42FB79946BF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 bwMode="gray">
          <a:xfrm>
            <a:off x="7470911" y="3630445"/>
            <a:ext cx="1374914" cy="103261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3C6CB33-29F1-491D-1014-FF22B3631818}"/>
              </a:ext>
            </a:extLst>
          </p:cNvPr>
          <p:cNvSpPr/>
          <p:nvPr/>
        </p:nvSpPr>
        <p:spPr>
          <a:xfrm>
            <a:off x="3877017" y="1687043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8A45F9A-03B3-2F5F-3F8A-CC36933E2B29}"/>
              </a:ext>
            </a:extLst>
          </p:cNvPr>
          <p:cNvSpPr/>
          <p:nvPr/>
        </p:nvSpPr>
        <p:spPr>
          <a:xfrm>
            <a:off x="4359967" y="2625990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AE9D12A-E711-31E5-EDB9-EC643D379B32}"/>
              </a:ext>
            </a:extLst>
          </p:cNvPr>
          <p:cNvSpPr/>
          <p:nvPr/>
        </p:nvSpPr>
        <p:spPr>
          <a:xfrm>
            <a:off x="5154184" y="3292057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848747B-0117-A08A-0D17-33AD642831BC}"/>
              </a:ext>
            </a:extLst>
          </p:cNvPr>
          <p:cNvSpPr/>
          <p:nvPr/>
        </p:nvSpPr>
        <p:spPr>
          <a:xfrm>
            <a:off x="7872384" y="2729741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02B3B9BE-ADCC-D2CF-1172-8E262622B344}"/>
              </a:ext>
            </a:extLst>
          </p:cNvPr>
          <p:cNvSpPr/>
          <p:nvPr/>
        </p:nvSpPr>
        <p:spPr>
          <a:xfrm>
            <a:off x="437827" y="1257558"/>
            <a:ext cx="4630641" cy="78697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9FCA48C-1C5D-DBB8-A33A-4D46560835E1}"/>
              </a:ext>
            </a:extLst>
          </p:cNvPr>
          <p:cNvSpPr/>
          <p:nvPr/>
        </p:nvSpPr>
        <p:spPr>
          <a:xfrm>
            <a:off x="418436" y="2361708"/>
            <a:ext cx="10514713" cy="3134881"/>
          </a:xfrm>
          <a:prstGeom prst="roundRect">
            <a:avLst>
              <a:gd name="adj" fmla="val 51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327727-C884-D92D-224C-F7DA871E3C7A}"/>
              </a:ext>
            </a:extLst>
          </p:cNvPr>
          <p:cNvSpPr txBox="1"/>
          <p:nvPr/>
        </p:nvSpPr>
        <p:spPr>
          <a:xfrm>
            <a:off x="600432" y="5118220"/>
            <a:ext cx="158075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dirty="0"/>
              <a:t>vSphere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7.0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0484E3B-70B7-3821-B179-87BC51661E61}"/>
              </a:ext>
            </a:extLst>
          </p:cNvPr>
          <p:cNvSpPr/>
          <p:nvPr/>
        </p:nvSpPr>
        <p:spPr>
          <a:xfrm>
            <a:off x="2962393" y="2528230"/>
            <a:ext cx="1935208" cy="2801836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05E99A8-09AE-57FD-7A66-AC648C64C097}"/>
              </a:ext>
            </a:extLst>
          </p:cNvPr>
          <p:cNvSpPr/>
          <p:nvPr/>
        </p:nvSpPr>
        <p:spPr>
          <a:xfrm>
            <a:off x="3234811" y="2626336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7C24962-53EC-64D3-561C-C339F3BC8F09}"/>
              </a:ext>
            </a:extLst>
          </p:cNvPr>
          <p:cNvSpPr/>
          <p:nvPr/>
        </p:nvSpPr>
        <p:spPr>
          <a:xfrm>
            <a:off x="3234810" y="3341076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91C0F2F-2D40-1BC9-FAC9-F984D54F902A}"/>
              </a:ext>
            </a:extLst>
          </p:cNvPr>
          <p:cNvSpPr/>
          <p:nvPr/>
        </p:nvSpPr>
        <p:spPr>
          <a:xfrm>
            <a:off x="3234809" y="4065755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D2B6DB-9585-F3EF-2AC0-201EC52CFB77}"/>
              </a:ext>
            </a:extLst>
          </p:cNvPr>
          <p:cNvSpPr txBox="1"/>
          <p:nvPr/>
        </p:nvSpPr>
        <p:spPr>
          <a:xfrm>
            <a:off x="3110675" y="4783674"/>
            <a:ext cx="163864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/>
              <a:t>Tanzu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Supervisor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Cluster</a:t>
            </a:r>
            <a:endParaRPr kumimoji="1" lang="zh-CN" altLang="en-US" sz="1400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B12A9649-A151-5E59-D6FB-FB445E6C443C}"/>
              </a:ext>
            </a:extLst>
          </p:cNvPr>
          <p:cNvSpPr/>
          <p:nvPr/>
        </p:nvSpPr>
        <p:spPr>
          <a:xfrm>
            <a:off x="1452830" y="2528230"/>
            <a:ext cx="1366227" cy="9474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cli-vm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ubuntu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1C0B8F67-1EAB-ABBC-4316-EA03EFE94ADA}"/>
              </a:ext>
            </a:extLst>
          </p:cNvPr>
          <p:cNvSpPr/>
          <p:nvPr/>
        </p:nvSpPr>
        <p:spPr>
          <a:xfrm>
            <a:off x="568466" y="2528231"/>
            <a:ext cx="836523" cy="900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vCenter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Server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D7EC7D3F-FDBC-DA90-5FA6-0C1E5D9F3CD0}"/>
              </a:ext>
            </a:extLst>
          </p:cNvPr>
          <p:cNvSpPr/>
          <p:nvPr/>
        </p:nvSpPr>
        <p:spPr>
          <a:xfrm>
            <a:off x="5170018" y="2574235"/>
            <a:ext cx="5514582" cy="1305752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40BD9D4-4539-7838-C242-C477CA9BD90C}"/>
              </a:ext>
            </a:extLst>
          </p:cNvPr>
          <p:cNvSpPr txBox="1"/>
          <p:nvPr/>
        </p:nvSpPr>
        <p:spPr>
          <a:xfrm>
            <a:off x="5255206" y="2626336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</a:t>
            </a:r>
            <a:endParaRPr kumimoji="1" lang="zh-CN" altLang="en-US" sz="1200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76C13A6-7087-EB8D-F753-C0B0489AF759}"/>
              </a:ext>
            </a:extLst>
          </p:cNvPr>
          <p:cNvSpPr/>
          <p:nvPr/>
        </p:nvSpPr>
        <p:spPr>
          <a:xfrm>
            <a:off x="5322417" y="2863103"/>
            <a:ext cx="3692369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71A8D73-84C3-99F8-6134-83E1E3156344}"/>
              </a:ext>
            </a:extLst>
          </p:cNvPr>
          <p:cNvSpPr/>
          <p:nvPr/>
        </p:nvSpPr>
        <p:spPr>
          <a:xfrm>
            <a:off x="5428457" y="2916179"/>
            <a:ext cx="929908" cy="6943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403F3116-E19D-ADA7-CF45-8ED6CB9A1853}"/>
              </a:ext>
            </a:extLst>
          </p:cNvPr>
          <p:cNvSpPr/>
          <p:nvPr/>
        </p:nvSpPr>
        <p:spPr>
          <a:xfrm>
            <a:off x="6469735" y="2915197"/>
            <a:ext cx="1192188" cy="6943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A7D4FC5-4A1D-4C23-28BD-C0290C78C449}"/>
              </a:ext>
            </a:extLst>
          </p:cNvPr>
          <p:cNvSpPr txBox="1"/>
          <p:nvPr/>
        </p:nvSpPr>
        <p:spPr>
          <a:xfrm>
            <a:off x="7834655" y="3077713"/>
            <a:ext cx="108274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It-tkg01</a:t>
            </a:r>
            <a:endParaRPr kumimoji="1" lang="zh-CN" altLang="en-US" sz="1200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0BBF61A-D1CC-5C3B-17CB-6EE7E5EDE4D8}"/>
              </a:ext>
            </a:extLst>
          </p:cNvPr>
          <p:cNvSpPr/>
          <p:nvPr/>
        </p:nvSpPr>
        <p:spPr>
          <a:xfrm>
            <a:off x="5170017" y="4001938"/>
            <a:ext cx="5514582" cy="1305752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F7D9CB-7902-0676-6F3F-EB5275B2DA44}"/>
              </a:ext>
            </a:extLst>
          </p:cNvPr>
          <p:cNvSpPr txBox="1"/>
          <p:nvPr/>
        </p:nvSpPr>
        <p:spPr>
          <a:xfrm>
            <a:off x="5255205" y="405403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prod</a:t>
            </a:r>
            <a:endParaRPr kumimoji="1" lang="zh-CN" altLang="en-US" sz="1200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2869F150-64DF-379C-EF14-22A56A4C6AA2}"/>
              </a:ext>
            </a:extLst>
          </p:cNvPr>
          <p:cNvSpPr/>
          <p:nvPr/>
        </p:nvSpPr>
        <p:spPr>
          <a:xfrm>
            <a:off x="5322417" y="4290806"/>
            <a:ext cx="2489774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41DB8BA3-5347-A4F1-5DDB-54E2BACC478F}"/>
              </a:ext>
            </a:extLst>
          </p:cNvPr>
          <p:cNvSpPr/>
          <p:nvPr/>
        </p:nvSpPr>
        <p:spPr>
          <a:xfrm>
            <a:off x="5391413" y="4376855"/>
            <a:ext cx="929907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C83C3108-F2DD-461E-397D-BB1AF62DB88F}"/>
              </a:ext>
            </a:extLst>
          </p:cNvPr>
          <p:cNvSpPr/>
          <p:nvPr/>
        </p:nvSpPr>
        <p:spPr>
          <a:xfrm>
            <a:off x="6473722" y="4373001"/>
            <a:ext cx="929908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CC92CA-20D1-6B6A-D086-1B1901F150FD}"/>
              </a:ext>
            </a:extLst>
          </p:cNvPr>
          <p:cNvSpPr txBox="1"/>
          <p:nvPr/>
        </p:nvSpPr>
        <p:spPr>
          <a:xfrm>
            <a:off x="5472685" y="484235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prod-demo01</a:t>
            </a:r>
            <a:endParaRPr kumimoji="1" lang="zh-CN" altLang="en-US" sz="1200" dirty="0"/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77E1773-B7AE-6ADC-B27A-65C7B712C63E}"/>
              </a:ext>
            </a:extLst>
          </p:cNvPr>
          <p:cNvSpPr/>
          <p:nvPr/>
        </p:nvSpPr>
        <p:spPr>
          <a:xfrm>
            <a:off x="7934339" y="4290806"/>
            <a:ext cx="2660813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2FCCE3-C063-D658-0A76-2B8818FF0472}"/>
              </a:ext>
            </a:extLst>
          </p:cNvPr>
          <p:cNvSpPr/>
          <p:nvPr/>
        </p:nvSpPr>
        <p:spPr>
          <a:xfrm>
            <a:off x="8025290" y="4376855"/>
            <a:ext cx="673747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B73C9705-6393-A174-93D9-9FD4B2CCA515}"/>
              </a:ext>
            </a:extLst>
          </p:cNvPr>
          <p:cNvSpPr/>
          <p:nvPr/>
        </p:nvSpPr>
        <p:spPr>
          <a:xfrm>
            <a:off x="8724723" y="4380439"/>
            <a:ext cx="781874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2229418-AC48-8BAE-7270-9DE808537375}"/>
              </a:ext>
            </a:extLst>
          </p:cNvPr>
          <p:cNvSpPr txBox="1"/>
          <p:nvPr/>
        </p:nvSpPr>
        <p:spPr>
          <a:xfrm>
            <a:off x="8255646" y="484235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prod-demo02</a:t>
            </a:r>
            <a:endParaRPr kumimoji="1" lang="zh-CN" altLang="en-US" sz="1200" dirty="0"/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AB318C24-94ED-9252-94AE-DB4630D05C51}"/>
              </a:ext>
            </a:extLst>
          </p:cNvPr>
          <p:cNvSpPr/>
          <p:nvPr/>
        </p:nvSpPr>
        <p:spPr>
          <a:xfrm>
            <a:off x="9556512" y="4380439"/>
            <a:ext cx="781874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79D65F-5690-0B8C-ADC5-09792D97D017}"/>
              </a:ext>
            </a:extLst>
          </p:cNvPr>
          <p:cNvSpPr txBox="1"/>
          <p:nvPr/>
        </p:nvSpPr>
        <p:spPr>
          <a:xfrm>
            <a:off x="1432079" y="1434985"/>
            <a:ext cx="345413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repo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" altLang="zh-CN" sz="1200" dirty="0">
                <a:hlinkClick r:id="rId2"/>
              </a:rPr>
              <a:t>https://github.com/alexhanl/argocd-tanzu</a:t>
            </a:r>
            <a:endParaRPr lang="en" altLang="zh-CN" sz="1200" dirty="0"/>
          </a:p>
        </p:txBody>
      </p:sp>
      <p:pic>
        <p:nvPicPr>
          <p:cNvPr id="1028" name="Picture 4" descr="Code repository, github, repository, resource icon | Icon search ">
            <a:extLst>
              <a:ext uri="{FF2B5EF4-FFF2-40B4-BE49-F238E27FC236}">
                <a16:creationId xmlns:a16="http://schemas.microsoft.com/office/drawing/2014/main" id="{14B24E49-E561-5C18-F0B5-D0577163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24" y="2594930"/>
            <a:ext cx="345116" cy="34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0ACCC8-15D7-76DD-41E9-71B97E75E1B2}"/>
              </a:ext>
            </a:extLst>
          </p:cNvPr>
          <p:cNvSpPr txBox="1"/>
          <p:nvPr/>
        </p:nvSpPr>
        <p:spPr>
          <a:xfrm>
            <a:off x="1907037" y="2594606"/>
            <a:ext cx="78137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/>
              <a:t>argocd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cli</a:t>
            </a:r>
            <a:endParaRPr kumimoji="1" lang="zh-CN" altLang="en-US" sz="1000" dirty="0"/>
          </a:p>
        </p:txBody>
      </p:sp>
      <p:pic>
        <p:nvPicPr>
          <p:cNvPr id="1030" name="Picture 6" descr="Cover image for Getting started with ArgoCD in under 5 mins!">
            <a:extLst>
              <a:ext uri="{FF2B5EF4-FFF2-40B4-BE49-F238E27FC236}">
                <a16:creationId xmlns:a16="http://schemas.microsoft.com/office/drawing/2014/main" id="{4B37E705-4511-A316-9BF1-F46196E8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67" y="2985054"/>
            <a:ext cx="863216" cy="3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6EC630B-26F3-9E12-D092-0B4E6502011C}"/>
              </a:ext>
            </a:extLst>
          </p:cNvPr>
          <p:cNvCxnSpPr>
            <a:stCxn id="1028" idx="0"/>
            <a:endCxn id="5" idx="2"/>
          </p:cNvCxnSpPr>
          <p:nvPr/>
        </p:nvCxnSpPr>
        <p:spPr bwMode="gray">
          <a:xfrm flipV="1">
            <a:off x="1678482" y="2044534"/>
            <a:ext cx="1074666" cy="55039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367E1BF-018D-36C3-5AFF-56281778374A}"/>
              </a:ext>
            </a:extLst>
          </p:cNvPr>
          <p:cNvCxnSpPr>
            <a:cxnSpLocks/>
            <a:stCxn id="1030" idx="0"/>
          </p:cNvCxnSpPr>
          <p:nvPr/>
        </p:nvCxnSpPr>
        <p:spPr bwMode="gray">
          <a:xfrm flipH="1" flipV="1">
            <a:off x="3191256" y="2044534"/>
            <a:ext cx="3882819" cy="94052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BFCF5FF-7FE8-F914-D697-6728190D44C3}"/>
              </a:ext>
            </a:extLst>
          </p:cNvPr>
          <p:cNvCxnSpPr>
            <a:cxnSpLocks/>
            <a:stCxn id="1030" idx="1"/>
            <a:endCxn id="34" idx="3"/>
          </p:cNvCxnSpPr>
          <p:nvPr/>
        </p:nvCxnSpPr>
        <p:spPr bwMode="gray">
          <a:xfrm flipH="1" flipV="1">
            <a:off x="4601038" y="2945298"/>
            <a:ext cx="2041429" cy="22104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A8FEEFC-3684-B64D-8142-64E5BD5CCEFF}"/>
              </a:ext>
            </a:extLst>
          </p:cNvPr>
          <p:cNvCxnSpPr>
            <a:cxnSpLocks/>
            <a:stCxn id="34" idx="3"/>
            <a:endCxn id="58" idx="1"/>
          </p:cNvCxnSpPr>
          <p:nvPr/>
        </p:nvCxnSpPr>
        <p:spPr bwMode="gray">
          <a:xfrm>
            <a:off x="4601038" y="2945298"/>
            <a:ext cx="721379" cy="174576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A8A5B4CC-AFA6-29BD-8E8C-86B63AC8395D}"/>
              </a:ext>
            </a:extLst>
          </p:cNvPr>
          <p:cNvSpPr/>
          <p:nvPr/>
        </p:nvSpPr>
        <p:spPr>
          <a:xfrm>
            <a:off x="1941074" y="2093760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E8C8EBF-4A5B-099F-908A-2818E3A01CD4}"/>
              </a:ext>
            </a:extLst>
          </p:cNvPr>
          <p:cNvSpPr/>
          <p:nvPr/>
        </p:nvSpPr>
        <p:spPr>
          <a:xfrm>
            <a:off x="4326118" y="2086767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23422F3-C8E7-3560-F8D2-B724E038B02B}"/>
              </a:ext>
            </a:extLst>
          </p:cNvPr>
          <p:cNvSpPr/>
          <p:nvPr/>
        </p:nvSpPr>
        <p:spPr>
          <a:xfrm>
            <a:off x="4936338" y="2732514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4C5166C-60E7-D57B-48DC-E996EAFA6398}"/>
              </a:ext>
            </a:extLst>
          </p:cNvPr>
          <p:cNvSpPr/>
          <p:nvPr/>
        </p:nvSpPr>
        <p:spPr>
          <a:xfrm>
            <a:off x="4676618" y="3758436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E0FA865-8A44-8797-3DBC-CFE96880695B}"/>
              </a:ext>
            </a:extLst>
          </p:cNvPr>
          <p:cNvCxnSpPr>
            <a:cxnSpLocks/>
            <a:stCxn id="34" idx="3"/>
            <a:endCxn id="62" idx="1"/>
          </p:cNvCxnSpPr>
          <p:nvPr/>
        </p:nvCxnSpPr>
        <p:spPr bwMode="gray">
          <a:xfrm>
            <a:off x="4601038" y="2945298"/>
            <a:ext cx="3333301" cy="174576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959EA13-5903-3E1A-8BAB-3A71C972D5D8}"/>
              </a:ext>
            </a:extLst>
          </p:cNvPr>
          <p:cNvSpPr/>
          <p:nvPr/>
        </p:nvSpPr>
        <p:spPr>
          <a:xfrm>
            <a:off x="5855991" y="3731493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32" name="Picture 8" descr="github icon 的图像结果">
            <a:extLst>
              <a:ext uri="{FF2B5EF4-FFF2-40B4-BE49-F238E27FC236}">
                <a16:creationId xmlns:a16="http://schemas.microsoft.com/office/drawing/2014/main" id="{CA018A3E-477D-29D3-6192-493A4F58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4" y="1398254"/>
            <a:ext cx="593406" cy="5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A878D42D-93D2-FA15-EDF8-28C1FC9D5918}"/>
              </a:ext>
            </a:extLst>
          </p:cNvPr>
          <p:cNvSpPr/>
          <p:nvPr/>
        </p:nvSpPr>
        <p:spPr>
          <a:xfrm>
            <a:off x="600432" y="4222814"/>
            <a:ext cx="2163106" cy="42288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Controller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83A96FA-08D3-A631-24D4-E2E14BB45E6B}"/>
              </a:ext>
            </a:extLst>
          </p:cNvPr>
          <p:cNvSpPr/>
          <p:nvPr/>
        </p:nvSpPr>
        <p:spPr>
          <a:xfrm>
            <a:off x="548448" y="3503260"/>
            <a:ext cx="2264290" cy="1449565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A4DF96A-982B-ED2D-7EF4-9C839B105EDC}"/>
              </a:ext>
            </a:extLst>
          </p:cNvPr>
          <p:cNvSpPr/>
          <p:nvPr/>
        </p:nvSpPr>
        <p:spPr>
          <a:xfrm>
            <a:off x="610788" y="3576595"/>
            <a:ext cx="1023578" cy="5501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Engine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A2BCAE5-8AF5-D5F3-F598-D6A8C3D204A9}"/>
              </a:ext>
            </a:extLst>
          </p:cNvPr>
          <p:cNvSpPr/>
          <p:nvPr/>
        </p:nvSpPr>
        <p:spPr>
          <a:xfrm>
            <a:off x="1714534" y="3572424"/>
            <a:ext cx="1023578" cy="5501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Engine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868D98-7915-4915-08EB-1C18FB23ACBB}"/>
              </a:ext>
            </a:extLst>
          </p:cNvPr>
          <p:cNvSpPr txBox="1"/>
          <p:nvPr/>
        </p:nvSpPr>
        <p:spPr>
          <a:xfrm>
            <a:off x="618161" y="4690666"/>
            <a:ext cx="2163106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NSX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Advanced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Balancer</a:t>
            </a:r>
            <a:endParaRPr kumimoji="1"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B6BC24-FD03-5BF6-01EE-55E1E5CA2D2D}"/>
              </a:ext>
            </a:extLst>
          </p:cNvPr>
          <p:cNvSpPr txBox="1"/>
          <p:nvPr/>
        </p:nvSpPr>
        <p:spPr>
          <a:xfrm>
            <a:off x="1898881" y="2786158"/>
            <a:ext cx="78953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/>
              <a:t>kubectl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7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533A776-DB98-1736-4CA3-6F9B62828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358243"/>
              </p:ext>
            </p:extLst>
          </p:nvPr>
        </p:nvGraphicFramePr>
        <p:xfrm>
          <a:off x="3868661" y="1870745"/>
          <a:ext cx="4805555" cy="285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0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181</Words>
  <Application>Microsoft Macintosh PowerPoint</Application>
  <PresentationFormat>自定义</PresentationFormat>
  <Paragraphs>50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Camphor Std</vt:lpstr>
      <vt:lpstr>Arial</vt:lpstr>
      <vt:lpstr>Metropolis</vt:lpstr>
      <vt:lpstr>Metropolis Light</vt:lpstr>
      <vt:lpstr>Open Sans</vt:lpstr>
      <vt:lpstr>VMware_white_16x9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2022-07-30T10:45:01Z</dcterms:modified>
</cp:coreProperties>
</file>