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7" r:id="rId1"/>
  </p:sldMasterIdLst>
  <p:notesMasterIdLst>
    <p:notesMasterId r:id="rId7"/>
  </p:notesMasterIdLst>
  <p:handoutMasterIdLst>
    <p:handoutMasterId r:id="rId8"/>
  </p:handoutMasterIdLst>
  <p:sldIdLst>
    <p:sldId id="2147308139" r:id="rId2"/>
    <p:sldId id="2147308140" r:id="rId3"/>
    <p:sldId id="2147308141" r:id="rId4"/>
    <p:sldId id="2147308142" r:id="rId5"/>
    <p:sldId id="1028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C2C"/>
    <a:srgbClr val="AADB1E"/>
    <a:srgbClr val="6DB33F"/>
    <a:srgbClr val="006990"/>
    <a:srgbClr val="E6E6E6"/>
    <a:srgbClr val="7F35AB"/>
    <a:srgbClr val="7636AE"/>
    <a:srgbClr val="264088"/>
    <a:srgbClr val="B3B3B3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 autoAdjust="0"/>
    <p:restoredTop sz="96237" autoAdjust="0"/>
  </p:normalViewPr>
  <p:slideViewPr>
    <p:cSldViewPr snapToGrid="0">
      <p:cViewPr varScale="1">
        <p:scale>
          <a:sx n="158" d="100"/>
          <a:sy n="158" d="100"/>
        </p:scale>
        <p:origin x="432" y="184"/>
      </p:cViewPr>
      <p:guideLst/>
    </p:cSldViewPr>
  </p:slideViewPr>
  <p:outlineViewPr>
    <p:cViewPr>
      <p:scale>
        <a:sx n="33" d="100"/>
        <a:sy n="33" d="100"/>
      </p:scale>
      <p:origin x="0" y="-511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6396"/>
    </p:cViewPr>
  </p:sorterViewPr>
  <p:notesViewPr>
    <p:cSldViewPr snapToGrid="0" showGuides="1">
      <p:cViewPr varScale="1">
        <p:scale>
          <a:sx n="59" d="100"/>
          <a:sy n="59" d="100"/>
        </p:scale>
        <p:origin x="2371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Han" userId="edbd0b9d-da90-4784-bc31-e75d3b59a5eb" providerId="ADAL" clId="{A10467D4-F306-5E44-8405-B6B0893804F7}"/>
    <pc:docChg chg="custSel modSld">
      <pc:chgData name="Liang Han" userId="edbd0b9d-da90-4784-bc31-e75d3b59a5eb" providerId="ADAL" clId="{A10467D4-F306-5E44-8405-B6B0893804F7}" dt="2022-04-29T09:42:37.270" v="0" actId="478"/>
      <pc:docMkLst>
        <pc:docMk/>
      </pc:docMkLst>
      <pc:sldChg chg="delSp mod">
        <pc:chgData name="Liang Han" userId="edbd0b9d-da90-4784-bc31-e75d3b59a5eb" providerId="ADAL" clId="{A10467D4-F306-5E44-8405-B6B0893804F7}" dt="2022-04-29T09:42:37.270" v="0" actId="478"/>
        <pc:sldMkLst>
          <pc:docMk/>
          <pc:sldMk cId="1157857856" sldId="1185"/>
        </pc:sldMkLst>
        <pc:spChg chg="del">
          <ac:chgData name="Liang Han" userId="edbd0b9d-da90-4784-bc31-e75d3b59a5eb" providerId="ADAL" clId="{A10467D4-F306-5E44-8405-B6B0893804F7}" dt="2022-04-29T09:42:37.270" v="0" actId="478"/>
          <ac:spMkLst>
            <pc:docMk/>
            <pc:sldMk cId="1157857856" sldId="1185"/>
            <ac:spMk id="3" creationId="{11B08753-08C6-407A-A7C8-D06DD47CC9BE}"/>
          </ac:spMkLst>
        </pc:spChg>
      </pc:sldChg>
    </pc:docChg>
  </pc:docChgLst>
  <pc:docChgLst>
    <pc:chgData name="Liang Han" userId="edbd0b9d-da90-4784-bc31-e75d3b59a5eb" providerId="ADAL" clId="{9606E936-A01E-D34D-980D-B8A4A4FD8DAD}"/>
    <pc:docChg chg="modSld modMainMaster">
      <pc:chgData name="Liang Han" userId="edbd0b9d-da90-4784-bc31-e75d3b59a5eb" providerId="ADAL" clId="{9606E936-A01E-D34D-980D-B8A4A4FD8DAD}" dt="2022-02-12T08:05:58.682" v="0"/>
      <pc:docMkLst>
        <pc:docMk/>
      </pc:docMkLst>
      <pc:sldChg chg="modSp">
        <pc:chgData name="Liang Han" userId="edbd0b9d-da90-4784-bc31-e75d3b59a5eb" providerId="ADAL" clId="{9606E936-A01E-D34D-980D-B8A4A4FD8DAD}" dt="2022-02-12T08:05:58.682" v="0"/>
        <pc:sldMkLst>
          <pc:docMk/>
          <pc:sldMk cId="2693096269" sldId="1027"/>
        </pc:sld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k cId="2693096269" sldId="1027"/>
            <ac:spMk id="13" creationId="{8F174FA0-7373-4D5E-8546-C62714ABEB2A}"/>
          </ac:spMkLst>
        </pc:spChg>
      </pc:sldChg>
      <pc:sldMasterChg chg="modSp modSldLayout">
        <pc:chgData name="Liang Han" userId="edbd0b9d-da90-4784-bc31-e75d3b59a5eb" providerId="ADAL" clId="{9606E936-A01E-D34D-980D-B8A4A4FD8DAD}" dt="2022-02-12T08:05:58.682" v="0"/>
        <pc:sldMasterMkLst>
          <pc:docMk/>
          <pc:sldMasterMk cId="928140892" sldId="2147483937"/>
        </pc:sldMasterMkLst>
        <pc:spChg chg="mod">
          <ac:chgData name="Liang Han" userId="edbd0b9d-da90-4784-bc31-e75d3b59a5eb" providerId="ADAL" clId="{9606E936-A01E-D34D-980D-B8A4A4FD8DAD}" dt="2022-02-12T08:05:58.682" v="0"/>
          <ac:spMkLst>
            <pc:docMk/>
            <pc:sldMasterMk cId="928140892" sldId="2147483937"/>
            <ac:spMk id="34" creationId="{20A2C43B-3928-4C21-81F0-0AA332C8F322}"/>
          </ac:spMkLst>
        </pc:sp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854094732" sldId="214748393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854094732" sldId="2147483938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58041391" sldId="214748393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58041391" sldId="2147483939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995916828" sldId="214748394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995916828" sldId="2147483940"/>
              <ac:spMk id="32" creationId="{576FCBCF-AFA0-4D2E-AF64-919BFE9B44B8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292887460" sldId="214748394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292887460" sldId="2147483942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44224984" sldId="214748394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44224984" sldId="2147483943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54415023" sldId="214748394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54415023" sldId="2147483944"/>
              <ac:spMk id="25" creationId="{5B407C40-A805-4838-8B00-1B2AAC94FDCD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799913684" sldId="214748394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799913684" sldId="2147483945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4013892980" sldId="2147483946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4013892980" sldId="2147483946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703874597" sldId="214748394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703874597" sldId="2147483947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864731327" sldId="2147483948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864731327" sldId="2147483948"/>
              <ac:spMk id="27" creationId="{9267F80E-E3AF-43A3-AA96-C701371ACCD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13511680" sldId="2147483949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13511680" sldId="2147483949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115290923" sldId="2147483967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115290923" sldId="2147483967"/>
              <ac:spMk id="23" creationId="{0566660B-2EAC-47CE-944F-D039B1DF2E0F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652583580" sldId="214748397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652583580" sldId="2147483971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414013786" sldId="214748397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414013786" sldId="2147483972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543219367" sldId="214748397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543219367" sldId="2147483973"/>
              <ac:spMk id="26" creationId="{9C494915-7365-4D9B-82B2-73349D47E724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16535266" sldId="2147483980"/>
              <ac:spMk id="26" creationId="{D479A9FB-8CEE-475F-BF22-3B0B11EB4E81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26511046" sldId="2147483981"/>
              <ac:spMk id="25" creationId="{9473A8DE-DD1F-43EE-8FA2-4C689A038BA5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672283846" sldId="2147483982"/>
              <ac:spMk id="25" creationId="{C31C01D4-7C61-4B0F-8304-87A15AD01262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294519925" sldId="2147483990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294519925" sldId="2147483990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537418660" sldId="2147483991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537418660" sldId="2147483991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2167150015" sldId="2147483992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2167150015" sldId="2147483992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855803" sldId="2147483993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855803" sldId="2147483993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319416482" sldId="2147483994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319416482" sldId="2147483994"/>
              <ac:spMk id="33" creationId="{10DCB4EB-8A9B-485D-A968-34B397B482C3}"/>
            </ac:spMkLst>
          </pc:spChg>
        </pc:sldLayoutChg>
        <pc:sldLayoutChg chg="modSp">
          <pc:chgData name="Liang Han" userId="edbd0b9d-da90-4784-bc31-e75d3b59a5eb" providerId="ADAL" clId="{9606E936-A01E-D34D-980D-B8A4A4FD8DAD}" dt="2022-02-12T08:05:58.682" v="0"/>
          <pc:sldLayoutMkLst>
            <pc:docMk/>
            <pc:sldMasterMk cId="928140892" sldId="2147483937"/>
            <pc:sldLayoutMk cId="1471817938" sldId="2147483995"/>
          </pc:sldLayoutMkLst>
          <pc:spChg chg="mod">
            <ac:chgData name="Liang Han" userId="edbd0b9d-da90-4784-bc31-e75d3b59a5eb" providerId="ADAL" clId="{9606E936-A01E-D34D-980D-B8A4A4FD8DAD}" dt="2022-02-12T08:05:58.682" v="0"/>
            <ac:spMkLst>
              <pc:docMk/>
              <pc:sldMasterMk cId="928140892" sldId="2147483937"/>
              <pc:sldLayoutMk cId="1471817938" sldId="2147483995"/>
              <ac:spMk id="33" creationId="{10DCB4EB-8A9B-485D-A968-34B397B482C3}"/>
            </ac:spMkLst>
          </pc:spChg>
        </pc:sldLayoutChg>
      </pc:sldMasterChg>
    </pc:docChg>
  </pc:docChgLst>
  <pc:docChgLst>
    <pc:chgData name="Liang Han" userId="edbd0b9d-da90-4784-bc31-e75d3b59a5eb" providerId="ADAL" clId="{50DEFAE0-BA4B-DD47-A79B-271C3E7D7D89}"/>
    <pc:docChg chg="undo custSel addSld delSld modSld sldOrd modMainMaster delSection modSection">
      <pc:chgData name="Liang Han" userId="edbd0b9d-da90-4784-bc31-e75d3b59a5eb" providerId="ADAL" clId="{50DEFAE0-BA4B-DD47-A79B-271C3E7D7D89}" dt="2022-02-12T08:13:36.564" v="176" actId="2696"/>
      <pc:docMkLst>
        <pc:docMk/>
      </pc:docMkLst>
      <pc:sldChg chg="addSp modSp mod chgLayout">
        <pc:chgData name="Liang Han" userId="edbd0b9d-da90-4784-bc31-e75d3b59a5eb" providerId="ADAL" clId="{50DEFAE0-BA4B-DD47-A79B-271C3E7D7D89}" dt="2022-02-12T08:12:40.727" v="152" actId="20577"/>
        <pc:sldMkLst>
          <pc:docMk/>
          <pc:sldMk cId="2693096269" sldId="1027"/>
        </pc:sldMkLst>
        <pc:spChg chg="add mod ord">
          <ac:chgData name="Liang Han" userId="edbd0b9d-da90-4784-bc31-e75d3b59a5eb" providerId="ADAL" clId="{50DEFAE0-BA4B-DD47-A79B-271C3E7D7D89}" dt="2022-02-12T08:12:36.121" v="138" actId="20577"/>
          <ac:spMkLst>
            <pc:docMk/>
            <pc:sldMk cId="2693096269" sldId="1027"/>
            <ac:spMk id="2" creationId="{9030A447-D262-B64E-BDF2-749E19860ABB}"/>
          </ac:spMkLst>
        </pc:spChg>
        <pc:spChg chg="add mod ord">
          <ac:chgData name="Liang Han" userId="edbd0b9d-da90-4784-bc31-e75d3b59a5eb" providerId="ADAL" clId="{50DEFAE0-BA4B-DD47-A79B-271C3E7D7D89}" dt="2022-02-12T08:12:40.727" v="152" actId="20577"/>
          <ac:spMkLst>
            <pc:docMk/>
            <pc:sldMk cId="2693096269" sldId="1027"/>
            <ac:spMk id="3" creationId="{8558FE95-CD9F-1249-8354-E97111E732F9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5" creationId="{A63C1E39-47A3-4DE2-94D6-ACF90DA5B75C}"/>
          </ac:spMkLst>
        </pc:spChg>
        <pc:spChg chg="mod ord">
          <ac:chgData name="Liang Han" userId="edbd0b9d-da90-4784-bc31-e75d3b59a5eb" providerId="ADAL" clId="{50DEFAE0-BA4B-DD47-A79B-271C3E7D7D89}" dt="2022-02-12T08:12:18.921" v="133" actId="700"/>
          <ac:spMkLst>
            <pc:docMk/>
            <pc:sldMk cId="2693096269" sldId="1027"/>
            <ac:spMk id="6" creationId="{E9F5EA07-8DDC-4D4D-9AB3-BDA3AABD5294}"/>
          </ac:spMkLst>
        </pc:spChg>
        <pc:spChg chg="mod ord">
          <ac:chgData name="Liang Han" userId="edbd0b9d-da90-4784-bc31-e75d3b59a5eb" providerId="ADAL" clId="{50DEFAE0-BA4B-DD47-A79B-271C3E7D7D89}" dt="2022-02-12T08:12:32.491" v="136" actId="21"/>
          <ac:spMkLst>
            <pc:docMk/>
            <pc:sldMk cId="2693096269" sldId="1027"/>
            <ac:spMk id="13" creationId="{8F174FA0-7373-4D5E-8546-C62714ABEB2A}"/>
          </ac:spMkLst>
        </pc:spChg>
      </pc:sldChg>
      <pc:sldChg chg="del">
        <pc:chgData name="Liang Han" userId="edbd0b9d-da90-4784-bc31-e75d3b59a5eb" providerId="ADAL" clId="{50DEFAE0-BA4B-DD47-A79B-271C3E7D7D89}" dt="2022-02-12T08:11:17.136" v="18" actId="2696"/>
        <pc:sldMkLst>
          <pc:docMk/>
          <pc:sldMk cId="1612442846" sldId="103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69835255" sldId="103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0096765" sldId="103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395320093" sldId="1035"/>
        </pc:sldMkLst>
      </pc:sldChg>
      <pc:sldChg chg="del">
        <pc:chgData name="Liang Han" userId="edbd0b9d-da90-4784-bc31-e75d3b59a5eb" providerId="ADAL" clId="{50DEFAE0-BA4B-DD47-A79B-271C3E7D7D89}" dt="2022-02-12T08:07:47.627" v="0" actId="2696"/>
        <pc:sldMkLst>
          <pc:docMk/>
          <pc:sldMk cId="1575194070" sldId="103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55267843" sldId="1037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674432022" sldId="1039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3961659" sldId="1040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649772465" sldId="10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72759176" sldId="10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819437974" sldId="10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1330903" sldId="10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679802509" sldId="10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07356011" sldId="10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0103403" sldId="10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519664" sldId="105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94509622" sldId="10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07051195" sldId="10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00411480" sldId="10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2764277" sldId="105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2463409" sldId="105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75609582" sldId="106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57645610" sldId="108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730303893" sldId="108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211038577" sldId="108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28865651" sldId="109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43165655" sldId="109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61988101" sldId="109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32189532" sldId="109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4027691898" sldId="109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480617190" sldId="109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94848817" sldId="109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38222669" sldId="109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74653896" sldId="110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64479228" sldId="110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277645500" sldId="1103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77246884" sldId="110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954079247" sldId="1106"/>
        </pc:sldMkLst>
      </pc:sldChg>
      <pc:sldChg chg="del">
        <pc:chgData name="Liang Han" userId="edbd0b9d-da90-4784-bc31-e75d3b59a5eb" providerId="ADAL" clId="{50DEFAE0-BA4B-DD47-A79B-271C3E7D7D89}" dt="2022-02-12T08:11:00.799" v="15" actId="2696"/>
        <pc:sldMkLst>
          <pc:docMk/>
          <pc:sldMk cId="427325545" sldId="1107"/>
        </pc:sldMkLst>
      </pc:sldChg>
      <pc:sldChg chg="addSp modSp del mod modClrScheme chgLayout">
        <pc:chgData name="Liang Han" userId="edbd0b9d-da90-4784-bc31-e75d3b59a5eb" providerId="ADAL" clId="{50DEFAE0-BA4B-DD47-A79B-271C3E7D7D89}" dt="2022-02-12T08:10:47.103" v="11" actId="2696"/>
        <pc:sldMkLst>
          <pc:docMk/>
          <pc:sldMk cId="3352285879" sldId="1111"/>
        </pc:sldMkLst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2" creationId="{0421FEEE-5F60-406D-869A-4E7D45E6A09F}"/>
          </ac:spMkLst>
        </pc:spChg>
        <pc:spChg chg="add 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3" creationId="{3F53A8BA-03FA-9B4D-85E6-35AE80A0AE37}"/>
          </ac:spMkLst>
        </pc:spChg>
        <pc:spChg chg="mod ord">
          <ac:chgData name="Liang Han" userId="edbd0b9d-da90-4784-bc31-e75d3b59a5eb" providerId="ADAL" clId="{50DEFAE0-BA4B-DD47-A79B-271C3E7D7D89}" dt="2022-02-12T08:10:44.126" v="10" actId="700"/>
          <ac:spMkLst>
            <pc:docMk/>
            <pc:sldMk cId="3352285879" sldId="1111"/>
            <ac:spMk id="5" creationId="{0C5AA0D1-FD68-42B0-B79D-F39AAEAD2790}"/>
          </ac:spMkLst>
        </pc:spChg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469803976" sldId="111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004222390" sldId="111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761183523" sldId="111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9911832" sldId="111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81074156" sldId="1118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48611698" sldId="112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25307809" sldId="112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832729480" sldId="112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454839343" sldId="112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791002705" sldId="1124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15320425" sldId="1125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90853361" sldId="112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234315440" sldId="1131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055362438" sldId="1132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189836490" sldId="113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4173274725" sldId="1134"/>
        </pc:sldMkLst>
      </pc:sldChg>
      <pc:sldChg chg="del">
        <pc:chgData name="Liang Han" userId="edbd0b9d-da90-4784-bc31-e75d3b59a5eb" providerId="ADAL" clId="{50DEFAE0-BA4B-DD47-A79B-271C3E7D7D89}" dt="2022-02-12T08:10:29.242" v="8" actId="2696"/>
        <pc:sldMkLst>
          <pc:docMk/>
          <pc:sldMk cId="87013525" sldId="113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81888156" sldId="113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271814420" sldId="114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46733373" sldId="114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4026106" sldId="114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719654089" sldId="1144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101144825" sldId="114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677439595" sldId="1146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904022075" sldId="1147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544246745" sldId="114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679931684" sldId="114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90877058" sldId="115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315644168" sldId="115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740706819" sldId="115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658977151" sldId="115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993717274" sldId="115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838338260" sldId="115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124109486" sldId="116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2067135009" sldId="116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29293971" sldId="116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33447872" sldId="1165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52251367" sldId="1168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034808784" sldId="1169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79188867" sldId="117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358151576" sldId="1171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3788598000" sldId="1172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4146176624" sldId="117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731399428" sldId="117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397579355" sldId="117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808360247" sldId="117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230328813" sldId="1180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058541195" sldId="1181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963627506" sldId="1182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1574439784" sldId="1183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84978560" sldId="1184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189075307" sldId="118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1550081626" sldId="1187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607157081" sldId="119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619510592" sldId="119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953342774" sldId="119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356975218" sldId="119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97289236" sldId="119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81058702" sldId="119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570150720" sldId="1200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31489451" sldId="1201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2417373144" sldId="1202"/>
        </pc:sldMkLst>
      </pc:sldChg>
      <pc:sldChg chg="del">
        <pc:chgData name="Liang Han" userId="edbd0b9d-da90-4784-bc31-e75d3b59a5eb" providerId="ADAL" clId="{50DEFAE0-BA4B-DD47-A79B-271C3E7D7D89}" dt="2022-02-12T08:10:18.824" v="6" actId="2696"/>
        <pc:sldMkLst>
          <pc:docMk/>
          <pc:sldMk cId="983850418" sldId="1203"/>
        </pc:sldMkLst>
      </pc:sldChg>
      <pc:sldChg chg="del">
        <pc:chgData name="Liang Han" userId="edbd0b9d-da90-4784-bc31-e75d3b59a5eb" providerId="ADAL" clId="{50DEFAE0-BA4B-DD47-A79B-271C3E7D7D89}" dt="2022-02-12T08:10:26.669" v="7" actId="2696"/>
        <pc:sldMkLst>
          <pc:docMk/>
          <pc:sldMk cId="3437729163" sldId="1206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215178011" sldId="1207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2630308577" sldId="1209"/>
        </pc:sldMkLst>
      </pc:sldChg>
      <pc:sldChg chg="del">
        <pc:chgData name="Liang Han" userId="edbd0b9d-da90-4784-bc31-e75d3b59a5eb" providerId="ADAL" clId="{50DEFAE0-BA4B-DD47-A79B-271C3E7D7D89}" dt="2022-02-12T08:10:15.187" v="5" actId="2696"/>
        <pc:sldMkLst>
          <pc:docMk/>
          <pc:sldMk cId="3440055769" sldId="1210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89103321" sldId="1211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676103306" sldId="1212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1232962682" sldId="1213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528497008" sldId="1214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254544335" sldId="1215"/>
        </pc:sldMkLst>
      </pc:sldChg>
      <pc:sldChg chg="del">
        <pc:chgData name="Liang Han" userId="edbd0b9d-da90-4784-bc31-e75d3b59a5eb" providerId="ADAL" clId="{50DEFAE0-BA4B-DD47-A79B-271C3E7D7D89}" dt="2022-02-12T08:09:54.451" v="4" actId="2696"/>
        <pc:sldMkLst>
          <pc:docMk/>
          <pc:sldMk cId="989775447" sldId="1216"/>
        </pc:sldMkLst>
      </pc:sldChg>
      <pc:sldChg chg="del">
        <pc:chgData name="Liang Han" userId="edbd0b9d-da90-4784-bc31-e75d3b59a5eb" providerId="ADAL" clId="{50DEFAE0-BA4B-DD47-A79B-271C3E7D7D89}" dt="2022-02-12T08:09:40.184" v="3" actId="2696"/>
        <pc:sldMkLst>
          <pc:docMk/>
          <pc:sldMk cId="281154087" sldId="1217"/>
        </pc:sldMkLst>
      </pc:sldChg>
      <pc:sldChg chg="modSp add mod ord">
        <pc:chgData name="Liang Han" userId="edbd0b9d-da90-4784-bc31-e75d3b59a5eb" providerId="ADAL" clId="{50DEFAE0-BA4B-DD47-A79B-271C3E7D7D89}" dt="2022-02-12T08:11:32.855" v="45" actId="20577"/>
        <pc:sldMkLst>
          <pc:docMk/>
          <pc:sldMk cId="3346612237" sldId="9968"/>
        </pc:sldMkLst>
        <pc:spChg chg="mod">
          <ac:chgData name="Liang Han" userId="edbd0b9d-da90-4784-bc31-e75d3b59a5eb" providerId="ADAL" clId="{50DEFAE0-BA4B-DD47-A79B-271C3E7D7D89}" dt="2022-02-12T08:11:32.855" v="45" actId="20577"/>
          <ac:spMkLst>
            <pc:docMk/>
            <pc:sldMk cId="3346612237" sldId="9968"/>
            <ac:spMk id="4" creationId="{CE0242EA-B092-174F-8DDA-4D2D315FEE62}"/>
          </ac:spMkLst>
        </pc:spChg>
      </pc:sldChg>
      <pc:sldChg chg="new del">
        <pc:chgData name="Liang Han" userId="edbd0b9d-da90-4784-bc31-e75d3b59a5eb" providerId="ADAL" clId="{50DEFAE0-BA4B-DD47-A79B-271C3E7D7D89}" dt="2022-02-12T08:10:55.491" v="13" actId="680"/>
        <pc:sldMkLst>
          <pc:docMk/>
          <pc:sldMk cId="291339021" sldId="9969"/>
        </pc:sldMkLst>
      </pc:sldChg>
      <pc:sldChg chg="new">
        <pc:chgData name="Liang Han" userId="edbd0b9d-da90-4784-bc31-e75d3b59a5eb" providerId="ADAL" clId="{50DEFAE0-BA4B-DD47-A79B-271C3E7D7D89}" dt="2022-02-12T08:10:58.153" v="14" actId="680"/>
        <pc:sldMkLst>
          <pc:docMk/>
          <pc:sldMk cId="2376718325" sldId="9969"/>
        </pc:sldMkLst>
      </pc:sldChg>
      <pc:sldChg chg="new">
        <pc:chgData name="Liang Han" userId="edbd0b9d-da90-4784-bc31-e75d3b59a5eb" providerId="ADAL" clId="{50DEFAE0-BA4B-DD47-A79B-271C3E7D7D89}" dt="2022-02-12T08:11:08.018" v="16" actId="680"/>
        <pc:sldMkLst>
          <pc:docMk/>
          <pc:sldMk cId="3072388164" sldId="9970"/>
        </pc:sldMkLst>
      </pc:sldChg>
      <pc:sldChg chg="new">
        <pc:chgData name="Liang Han" userId="edbd0b9d-da90-4784-bc31-e75d3b59a5eb" providerId="ADAL" clId="{50DEFAE0-BA4B-DD47-A79B-271C3E7D7D89}" dt="2022-02-12T08:11:11.357" v="17" actId="680"/>
        <pc:sldMkLst>
          <pc:docMk/>
          <pc:sldMk cId="2706445804" sldId="9971"/>
        </pc:sldMkLst>
      </pc:sldChg>
      <pc:sldMasterChg chg="delSldLayout modSldLayout">
        <pc:chgData name="Liang Han" userId="edbd0b9d-da90-4784-bc31-e75d3b59a5eb" providerId="ADAL" clId="{50DEFAE0-BA4B-DD47-A79B-271C3E7D7D89}" dt="2022-02-12T08:13:36.564" v="176" actId="2696"/>
        <pc:sldMasterMkLst>
          <pc:docMk/>
          <pc:sldMasterMk cId="928140892" sldId="2147483937"/>
        </pc:sldMasterMkLst>
        <pc:sldLayoutChg chg="del">
          <pc:chgData name="Liang Han" userId="edbd0b9d-da90-4784-bc31-e75d3b59a5eb" providerId="ADAL" clId="{50DEFAE0-BA4B-DD47-A79B-271C3E7D7D89}" dt="2022-02-12T08:13:27.401" v="168" actId="2696"/>
          <pc:sldLayoutMkLst>
            <pc:docMk/>
            <pc:sldMasterMk cId="928140892" sldId="2147483937"/>
            <pc:sldLayoutMk cId="799913684" sldId="2147483945"/>
          </pc:sldLayoutMkLst>
        </pc:sldLayoutChg>
        <pc:sldLayoutChg chg="del">
          <pc:chgData name="Liang Han" userId="edbd0b9d-da90-4784-bc31-e75d3b59a5eb" providerId="ADAL" clId="{50DEFAE0-BA4B-DD47-A79B-271C3E7D7D89}" dt="2022-02-12T08:13:27.412" v="169" actId="2696"/>
          <pc:sldLayoutMkLst>
            <pc:docMk/>
            <pc:sldMasterMk cId="928140892" sldId="2147483937"/>
            <pc:sldLayoutMk cId="4013892980" sldId="2147483946"/>
          </pc:sldLayoutMkLst>
        </pc:sldLayoutChg>
        <pc:sldLayoutChg chg="del">
          <pc:chgData name="Liang Han" userId="edbd0b9d-da90-4784-bc31-e75d3b59a5eb" providerId="ADAL" clId="{50DEFAE0-BA4B-DD47-A79B-271C3E7D7D89}" dt="2022-02-12T08:13:27.424" v="170" actId="2696"/>
          <pc:sldLayoutMkLst>
            <pc:docMk/>
            <pc:sldMasterMk cId="928140892" sldId="2147483937"/>
            <pc:sldLayoutMk cId="3703874597" sldId="2147483947"/>
          </pc:sldLayoutMkLst>
        </pc:sldLayoutChg>
        <pc:sldLayoutChg chg="del">
          <pc:chgData name="Liang Han" userId="edbd0b9d-da90-4784-bc31-e75d3b59a5eb" providerId="ADAL" clId="{50DEFAE0-BA4B-DD47-A79B-271C3E7D7D89}" dt="2022-02-12T08:13:27.434" v="171" actId="2696"/>
          <pc:sldLayoutMkLst>
            <pc:docMk/>
            <pc:sldMasterMk cId="928140892" sldId="2147483937"/>
            <pc:sldLayoutMk cId="1864731327" sldId="2147483948"/>
          </pc:sldLayoutMkLst>
        </pc:sldLayoutChg>
        <pc:sldLayoutChg chg="del">
          <pc:chgData name="Liang Han" userId="edbd0b9d-da90-4784-bc31-e75d3b59a5eb" providerId="ADAL" clId="{50DEFAE0-BA4B-DD47-A79B-271C3E7D7D89}" dt="2022-02-12T08:13:36.564" v="176" actId="2696"/>
          <pc:sldLayoutMkLst>
            <pc:docMk/>
            <pc:sldMasterMk cId="928140892" sldId="2147483937"/>
            <pc:sldLayoutMk cId="1115290923" sldId="2147483967"/>
          </pc:sldLayoutMkLst>
        </pc:sldLayoutChg>
        <pc:sldLayoutChg chg="modSp mod">
          <pc:chgData name="Liang Han" userId="edbd0b9d-da90-4784-bc31-e75d3b59a5eb" providerId="ADAL" clId="{50DEFAE0-BA4B-DD47-A79B-271C3E7D7D89}" dt="2022-02-12T08:13:07.055" v="165" actId="20577"/>
          <pc:sldLayoutMkLst>
            <pc:docMk/>
            <pc:sldMasterMk cId="928140892" sldId="2147483937"/>
            <pc:sldLayoutMk cId="3616535266" sldId="2147483980"/>
          </pc:sldLayoutMkLst>
          <pc:spChg chg="mod">
            <ac:chgData name="Liang Han" userId="edbd0b9d-da90-4784-bc31-e75d3b59a5eb" providerId="ADAL" clId="{50DEFAE0-BA4B-DD47-A79B-271C3E7D7D89}" dt="2022-02-12T08:13:07.055" v="165" actId="20577"/>
            <ac:spMkLst>
              <pc:docMk/>
              <pc:sldMasterMk cId="928140892" sldId="2147483937"/>
              <pc:sldLayoutMk cId="3616535266" sldId="2147483980"/>
              <ac:spMk id="4" creationId="{E52F598B-F734-42BE-8CB8-5E3FDDD7ED52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2.804" v="166"/>
          <pc:sldLayoutMkLst>
            <pc:docMk/>
            <pc:sldMasterMk cId="928140892" sldId="2147483937"/>
            <pc:sldLayoutMk cId="3526511046" sldId="2147483981"/>
          </pc:sldLayoutMkLst>
          <pc:spChg chg="mod">
            <ac:chgData name="Liang Han" userId="edbd0b9d-da90-4784-bc31-e75d3b59a5eb" providerId="ADAL" clId="{50DEFAE0-BA4B-DD47-A79B-271C3E7D7D89}" dt="2022-02-12T08:13:12.804" v="166"/>
            <ac:spMkLst>
              <pc:docMk/>
              <pc:sldMasterMk cId="928140892" sldId="2147483937"/>
              <pc:sldLayoutMk cId="3526511046" sldId="2147483981"/>
              <ac:spMk id="18" creationId="{C1594E1E-E234-471D-B539-F75E8CC06D07}"/>
            </ac:spMkLst>
          </pc:spChg>
        </pc:sldLayoutChg>
        <pc:sldLayoutChg chg="modSp">
          <pc:chgData name="Liang Han" userId="edbd0b9d-da90-4784-bc31-e75d3b59a5eb" providerId="ADAL" clId="{50DEFAE0-BA4B-DD47-A79B-271C3E7D7D89}" dt="2022-02-12T08:13:16.244" v="167"/>
          <pc:sldLayoutMkLst>
            <pc:docMk/>
            <pc:sldMasterMk cId="928140892" sldId="2147483937"/>
            <pc:sldLayoutMk cId="3672283846" sldId="2147483982"/>
          </pc:sldLayoutMkLst>
          <pc:spChg chg="mod">
            <ac:chgData name="Liang Han" userId="edbd0b9d-da90-4784-bc31-e75d3b59a5eb" providerId="ADAL" clId="{50DEFAE0-BA4B-DD47-A79B-271C3E7D7D89}" dt="2022-02-12T08:13:16.244" v="167"/>
            <ac:spMkLst>
              <pc:docMk/>
              <pc:sldMasterMk cId="928140892" sldId="2147483937"/>
              <pc:sldLayoutMk cId="3672283846" sldId="2147483982"/>
              <ac:spMk id="18" creationId="{539F709C-1996-44DB-8C47-9CBD9243BF4E}"/>
            </ac:spMkLst>
          </pc:spChg>
        </pc:sldLayoutChg>
        <pc:sldLayoutChg chg="del">
          <pc:chgData name="Liang Han" userId="edbd0b9d-da90-4784-bc31-e75d3b59a5eb" providerId="ADAL" clId="{50DEFAE0-BA4B-DD47-A79B-271C3E7D7D89}" dt="2022-02-12T08:13:32.355" v="172" actId="2696"/>
          <pc:sldLayoutMkLst>
            <pc:docMk/>
            <pc:sldMasterMk cId="928140892" sldId="2147483937"/>
            <pc:sldLayoutMk cId="2167150015" sldId="2147483992"/>
          </pc:sldLayoutMkLst>
        </pc:sldLayoutChg>
        <pc:sldLayoutChg chg="del">
          <pc:chgData name="Liang Han" userId="edbd0b9d-da90-4784-bc31-e75d3b59a5eb" providerId="ADAL" clId="{50DEFAE0-BA4B-DD47-A79B-271C3E7D7D89}" dt="2022-02-12T08:13:32.371" v="173" actId="2696"/>
          <pc:sldLayoutMkLst>
            <pc:docMk/>
            <pc:sldMasterMk cId="928140892" sldId="2147483937"/>
            <pc:sldLayoutMk cId="31855803" sldId="2147483993"/>
          </pc:sldLayoutMkLst>
        </pc:sldLayoutChg>
        <pc:sldLayoutChg chg="del">
          <pc:chgData name="Liang Han" userId="edbd0b9d-da90-4784-bc31-e75d3b59a5eb" providerId="ADAL" clId="{50DEFAE0-BA4B-DD47-A79B-271C3E7D7D89}" dt="2022-02-12T08:13:32.386" v="174" actId="2696"/>
          <pc:sldLayoutMkLst>
            <pc:docMk/>
            <pc:sldMasterMk cId="928140892" sldId="2147483937"/>
            <pc:sldLayoutMk cId="319416482" sldId="2147483994"/>
          </pc:sldLayoutMkLst>
        </pc:sldLayoutChg>
        <pc:sldLayoutChg chg="del">
          <pc:chgData name="Liang Han" userId="edbd0b9d-da90-4784-bc31-e75d3b59a5eb" providerId="ADAL" clId="{50DEFAE0-BA4B-DD47-A79B-271C3E7D7D89}" dt="2022-02-12T08:13:32.400" v="175" actId="2696"/>
          <pc:sldLayoutMkLst>
            <pc:docMk/>
            <pc:sldMasterMk cId="928140892" sldId="2147483937"/>
            <pc:sldLayoutMk cId="1471817938" sldId="21474839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6/8/22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6/8/22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6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content/dam/brand/photography-only/power-point-assets/ppt-fonts/Metropolis-Light-Regular-font.zip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5374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68A354-4C62-4F2A-9CB5-8CD9B953F237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35AD62-92DE-42CB-A787-503E2A1C1C7A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580">
                <a:srgbClr val="0286CD">
                  <a:alpha val="0"/>
                </a:srgbClr>
              </a:gs>
              <a:gs pos="0">
                <a:schemeClr val="accent1">
                  <a:alpha val="0"/>
                </a:schemeClr>
              </a:gs>
              <a:gs pos="78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21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70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2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C38F94-115E-4DBE-80BB-680CB172F9FB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E11EA0-C34E-47CC-A1C4-C041612819E2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A04BF1-028D-4BDA-A4B7-2EF92A074224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26A1-35AB-43B6-9A41-2142ACF3ACC4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A14F3E-8802-40CC-94BC-F7A8969E93E3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D52C01-87CF-4DAA-AF73-217E439433C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129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9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27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谢谢大家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50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谢谢大家</a:t>
            </a:r>
            <a:endParaRPr lang="en-US" sz="5000" b="0" kern="1200" cap="none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 userDrawn="1"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sz="1800" dirty="0">
                <a:solidFill>
                  <a:schemeClr val="bg1"/>
                </a:solidFill>
              </a:rPr>
              <a:t> to download the font</a:t>
            </a:r>
            <a:r>
              <a:rPr lang="en-US" sz="1800" baseline="0" dirty="0">
                <a:solidFill>
                  <a:schemeClr val="bg1"/>
                </a:solidFill>
              </a:rPr>
              <a:t>.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Brand Central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guidelines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5F6992-4889-4035-986F-E69979C7B028}"/>
              </a:ext>
            </a:extLst>
          </p:cNvPr>
          <p:cNvGrpSpPr/>
          <p:nvPr userDrawn="1"/>
        </p:nvGrpSpPr>
        <p:grpSpPr>
          <a:xfrm>
            <a:off x="6054922" y="2225997"/>
            <a:ext cx="4699461" cy="542276"/>
            <a:chOff x="6685343" y="2270804"/>
            <a:chExt cx="4699461" cy="542276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7C5E2C-9A8F-469D-810E-FD271477DD05}"/>
                </a:ext>
              </a:extLst>
            </p:cNvPr>
            <p:cNvSpPr/>
            <p:nvPr/>
          </p:nvSpPr>
          <p:spPr>
            <a:xfrm>
              <a:off x="9320530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3" y="219"/>
                    <a:pt x="40467" y="2872"/>
                    <a:pt x="45439" y="7959"/>
                  </a:cubicBezTo>
                  <a:cubicBezTo>
                    <a:pt x="50411" y="13047"/>
                    <a:pt x="52987" y="19255"/>
                    <a:pt x="53167" y="26583"/>
                  </a:cubicBezTo>
                  <a:cubicBezTo>
                    <a:pt x="52987" y="34182"/>
                    <a:pt x="50411" y="40468"/>
                    <a:pt x="45439" y="45439"/>
                  </a:cubicBezTo>
                  <a:cubicBezTo>
                    <a:pt x="40467" y="50411"/>
                    <a:pt x="34183" y="52987"/>
                    <a:pt x="26583" y="53167"/>
                  </a:cubicBezTo>
                  <a:cubicBezTo>
                    <a:pt x="18985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5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6D8268-B556-4A2E-A24F-2098FB05E4CA}"/>
                </a:ext>
              </a:extLst>
            </p:cNvPr>
            <p:cNvSpPr/>
            <p:nvPr/>
          </p:nvSpPr>
          <p:spPr>
            <a:xfrm>
              <a:off x="10320655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2" y="219"/>
                    <a:pt x="40468" y="2872"/>
                    <a:pt x="45439" y="7959"/>
                  </a:cubicBezTo>
                  <a:cubicBezTo>
                    <a:pt x="50411" y="13047"/>
                    <a:pt x="52986" y="19255"/>
                    <a:pt x="53167" y="26583"/>
                  </a:cubicBezTo>
                  <a:cubicBezTo>
                    <a:pt x="52986" y="34182"/>
                    <a:pt x="50411" y="40468"/>
                    <a:pt x="45439" y="45439"/>
                  </a:cubicBezTo>
                  <a:cubicBezTo>
                    <a:pt x="40468" y="50411"/>
                    <a:pt x="34182" y="52987"/>
                    <a:pt x="26583" y="53167"/>
                  </a:cubicBezTo>
                  <a:cubicBezTo>
                    <a:pt x="18984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4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4C27A0-5E49-4C0A-B9A5-777E28510D88}"/>
                </a:ext>
              </a:extLst>
            </p:cNvPr>
            <p:cNvSpPr/>
            <p:nvPr/>
          </p:nvSpPr>
          <p:spPr>
            <a:xfrm>
              <a:off x="9176178" y="2273899"/>
              <a:ext cx="38309" cy="432691"/>
            </a:xfrm>
            <a:custGeom>
              <a:avLst/>
              <a:gdLst/>
              <a:ahLst/>
              <a:cxnLst/>
              <a:rect l="l" t="t" r="r" b="b"/>
              <a:pathLst>
                <a:path w="38309" h="432691">
                  <a:moveTo>
                    <a:pt x="0" y="0"/>
                  </a:moveTo>
                  <a:lnTo>
                    <a:pt x="38309" y="0"/>
                  </a:ln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DC2D46-24E8-497A-AE7E-3F29CF07D0E0}"/>
                </a:ext>
              </a:extLst>
            </p:cNvPr>
            <p:cNvSpPr/>
            <p:nvPr/>
          </p:nvSpPr>
          <p:spPr>
            <a:xfrm>
              <a:off x="10871628" y="2273899"/>
              <a:ext cx="263051" cy="432691"/>
            </a:xfrm>
            <a:custGeom>
              <a:avLst/>
              <a:gdLst/>
              <a:ahLst/>
              <a:cxnLst/>
              <a:rect l="l" t="t" r="r" b="b"/>
              <a:pathLst>
                <a:path w="263051" h="432691">
                  <a:moveTo>
                    <a:pt x="0" y="0"/>
                  </a:moveTo>
                  <a:lnTo>
                    <a:pt x="38309" y="0"/>
                  </a:lnTo>
                  <a:lnTo>
                    <a:pt x="38309" y="164610"/>
                  </a:lnTo>
                  <a:cubicBezTo>
                    <a:pt x="47303" y="146708"/>
                    <a:pt x="61058" y="132407"/>
                    <a:pt x="79575" y="121706"/>
                  </a:cubicBezTo>
                  <a:cubicBezTo>
                    <a:pt x="98091" y="111006"/>
                    <a:pt x="119435" y="105521"/>
                    <a:pt x="143603" y="105252"/>
                  </a:cubicBezTo>
                  <a:cubicBezTo>
                    <a:pt x="179471" y="105803"/>
                    <a:pt x="208206" y="117063"/>
                    <a:pt x="229805" y="139033"/>
                  </a:cubicBezTo>
                  <a:cubicBezTo>
                    <a:pt x="251405" y="161002"/>
                    <a:pt x="262487" y="190372"/>
                    <a:pt x="263051" y="227142"/>
                  </a:cubicBezTo>
                  <a:lnTo>
                    <a:pt x="263051" y="432691"/>
                  </a:lnTo>
                  <a:lnTo>
                    <a:pt x="224743" y="432691"/>
                  </a:lnTo>
                  <a:lnTo>
                    <a:pt x="224743" y="232095"/>
                  </a:lnTo>
                  <a:cubicBezTo>
                    <a:pt x="224343" y="204441"/>
                    <a:pt x="216316" y="182359"/>
                    <a:pt x="200663" y="165849"/>
                  </a:cubicBezTo>
                  <a:cubicBezTo>
                    <a:pt x="185011" y="149339"/>
                    <a:pt x="164133" y="140877"/>
                    <a:pt x="138029" y="140464"/>
                  </a:cubicBezTo>
                  <a:cubicBezTo>
                    <a:pt x="109215" y="141019"/>
                    <a:pt x="85549" y="149506"/>
                    <a:pt x="67032" y="165926"/>
                  </a:cubicBezTo>
                  <a:cubicBezTo>
                    <a:pt x="48515" y="182346"/>
                    <a:pt x="38941" y="203370"/>
                    <a:pt x="38309" y="228999"/>
                  </a:cubicBez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6A4DE9-31A3-428E-B420-424F68D79E41}"/>
                </a:ext>
              </a:extLst>
            </p:cNvPr>
            <p:cNvSpPr/>
            <p:nvPr/>
          </p:nvSpPr>
          <p:spPr>
            <a:xfrm>
              <a:off x="6685343" y="2281329"/>
              <a:ext cx="403593" cy="425261"/>
            </a:xfrm>
            <a:custGeom>
              <a:avLst/>
              <a:gdLst/>
              <a:ahLst/>
              <a:cxnLst/>
              <a:rect l="l" t="t" r="r" b="b"/>
              <a:pathLst>
                <a:path w="403593" h="425261">
                  <a:moveTo>
                    <a:pt x="0" y="0"/>
                  </a:moveTo>
                  <a:lnTo>
                    <a:pt x="39547" y="0"/>
                  </a:lnTo>
                  <a:lnTo>
                    <a:pt x="201797" y="304554"/>
                  </a:lnTo>
                  <a:lnTo>
                    <a:pt x="364046" y="0"/>
                  </a:lnTo>
                  <a:lnTo>
                    <a:pt x="403593" y="0"/>
                  </a:lnTo>
                  <a:lnTo>
                    <a:pt x="403593" y="425261"/>
                  </a:lnTo>
                  <a:lnTo>
                    <a:pt x="364046" y="425261"/>
                  </a:lnTo>
                  <a:lnTo>
                    <a:pt x="364046" y="84186"/>
                  </a:lnTo>
                  <a:lnTo>
                    <a:pt x="201797" y="388740"/>
                  </a:lnTo>
                  <a:lnTo>
                    <a:pt x="39547" y="84186"/>
                  </a:lnTo>
                  <a:lnTo>
                    <a:pt x="39547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21A60B-A1D2-4D5F-ADCD-2B3BF1989BD1}"/>
                </a:ext>
              </a:extLst>
            </p:cNvPr>
            <p:cNvSpPr/>
            <p:nvPr/>
          </p:nvSpPr>
          <p:spPr>
            <a:xfrm>
              <a:off x="9980992" y="2281329"/>
              <a:ext cx="276052" cy="425261"/>
            </a:xfrm>
            <a:custGeom>
              <a:avLst/>
              <a:gdLst/>
              <a:ahLst/>
              <a:cxnLst/>
              <a:rect l="l" t="t" r="r" b="b"/>
              <a:pathLst>
                <a:path w="276052" h="425261">
                  <a:moveTo>
                    <a:pt x="0" y="0"/>
                  </a:moveTo>
                  <a:lnTo>
                    <a:pt x="39547" y="0"/>
                  </a:lnTo>
                  <a:lnTo>
                    <a:pt x="39547" y="387572"/>
                  </a:lnTo>
                  <a:lnTo>
                    <a:pt x="276052" y="387572"/>
                  </a:lnTo>
                  <a:lnTo>
                    <a:pt x="276052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738972-CA48-44E6-B7DD-E4E8B81F3D9E}"/>
                </a:ext>
              </a:extLst>
            </p:cNvPr>
            <p:cNvSpPr/>
            <p:nvPr/>
          </p:nvSpPr>
          <p:spPr>
            <a:xfrm>
              <a:off x="7532020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4" y="0"/>
                  </a:lnTo>
                  <a:lnTo>
                    <a:pt x="90314" y="87916"/>
                  </a:lnTo>
                  <a:lnTo>
                    <a:pt x="170801" y="87916"/>
                  </a:lnTo>
                  <a:lnTo>
                    <a:pt x="170801" y="123129"/>
                  </a:lnTo>
                  <a:lnTo>
                    <a:pt x="90314" y="123129"/>
                  </a:lnTo>
                  <a:lnTo>
                    <a:pt x="90314" y="333695"/>
                  </a:lnTo>
                  <a:cubicBezTo>
                    <a:pt x="90598" y="347552"/>
                    <a:pt x="94365" y="358699"/>
                    <a:pt x="101613" y="367138"/>
                  </a:cubicBezTo>
                  <a:cubicBezTo>
                    <a:pt x="108862" y="375576"/>
                    <a:pt x="117891" y="379911"/>
                    <a:pt x="128700" y="380143"/>
                  </a:cubicBezTo>
                  <a:cubicBezTo>
                    <a:pt x="136207" y="380079"/>
                    <a:pt x="143172" y="378814"/>
                    <a:pt x="149596" y="376350"/>
                  </a:cubicBezTo>
                  <a:cubicBezTo>
                    <a:pt x="156019" y="373886"/>
                    <a:pt x="161436" y="370608"/>
                    <a:pt x="165848" y="366518"/>
                  </a:cubicBezTo>
                  <a:lnTo>
                    <a:pt x="185660" y="394970"/>
                  </a:lnTo>
                  <a:cubicBezTo>
                    <a:pt x="177185" y="401495"/>
                    <a:pt x="167821" y="406514"/>
                    <a:pt x="157567" y="410028"/>
                  </a:cubicBezTo>
                  <a:cubicBezTo>
                    <a:pt x="147313" y="413541"/>
                    <a:pt x="136865" y="415317"/>
                    <a:pt x="126224" y="415356"/>
                  </a:cubicBezTo>
                  <a:cubicBezTo>
                    <a:pt x="104177" y="414934"/>
                    <a:pt x="86392" y="407284"/>
                    <a:pt x="72869" y="392407"/>
                  </a:cubicBezTo>
                  <a:cubicBezTo>
                    <a:pt x="59345" y="377530"/>
                    <a:pt x="52391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0E3A6F-0249-4454-864B-04BF720A73B8}"/>
                </a:ext>
              </a:extLst>
            </p:cNvPr>
            <p:cNvSpPr/>
            <p:nvPr/>
          </p:nvSpPr>
          <p:spPr>
            <a:xfrm>
              <a:off x="11199144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5" y="0"/>
                  </a:lnTo>
                  <a:lnTo>
                    <a:pt x="90315" y="87916"/>
                  </a:lnTo>
                  <a:lnTo>
                    <a:pt x="170802" y="87916"/>
                  </a:lnTo>
                  <a:lnTo>
                    <a:pt x="170802" y="123129"/>
                  </a:lnTo>
                  <a:lnTo>
                    <a:pt x="90315" y="123129"/>
                  </a:lnTo>
                  <a:lnTo>
                    <a:pt x="90315" y="333695"/>
                  </a:lnTo>
                  <a:cubicBezTo>
                    <a:pt x="90599" y="347552"/>
                    <a:pt x="94366" y="358699"/>
                    <a:pt x="101614" y="367138"/>
                  </a:cubicBezTo>
                  <a:cubicBezTo>
                    <a:pt x="108863" y="375576"/>
                    <a:pt x="117892" y="379911"/>
                    <a:pt x="128701" y="380143"/>
                  </a:cubicBezTo>
                  <a:cubicBezTo>
                    <a:pt x="136208" y="380079"/>
                    <a:pt x="143173" y="378814"/>
                    <a:pt x="149596" y="376350"/>
                  </a:cubicBezTo>
                  <a:cubicBezTo>
                    <a:pt x="156020" y="373886"/>
                    <a:pt x="161437" y="370608"/>
                    <a:pt x="165848" y="366518"/>
                  </a:cubicBezTo>
                  <a:lnTo>
                    <a:pt x="185660" y="394970"/>
                  </a:lnTo>
                  <a:cubicBezTo>
                    <a:pt x="177186" y="401495"/>
                    <a:pt x="167822" y="406514"/>
                    <a:pt x="157568" y="410028"/>
                  </a:cubicBezTo>
                  <a:cubicBezTo>
                    <a:pt x="147314" y="413541"/>
                    <a:pt x="136866" y="415317"/>
                    <a:pt x="126224" y="415356"/>
                  </a:cubicBezTo>
                  <a:cubicBezTo>
                    <a:pt x="104178" y="414934"/>
                    <a:pt x="86393" y="407284"/>
                    <a:pt x="72870" y="392407"/>
                  </a:cubicBezTo>
                  <a:cubicBezTo>
                    <a:pt x="59346" y="377530"/>
                    <a:pt x="52392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BD5D52F-83DC-4C29-BFF9-C29AC76D694C}"/>
                </a:ext>
              </a:extLst>
            </p:cNvPr>
            <p:cNvSpPr/>
            <p:nvPr/>
          </p:nvSpPr>
          <p:spPr>
            <a:xfrm>
              <a:off x="7184309" y="2379151"/>
              <a:ext cx="309486" cy="334869"/>
            </a:xfrm>
            <a:custGeom>
              <a:avLst/>
              <a:gdLst/>
              <a:ahLst/>
              <a:cxnLst/>
              <a:rect l="l" t="t" r="r" b="b"/>
              <a:pathLst>
                <a:path w="309486" h="334869">
                  <a:moveTo>
                    <a:pt x="157840" y="0"/>
                  </a:moveTo>
                  <a:cubicBezTo>
                    <a:pt x="205615" y="720"/>
                    <a:pt x="242734" y="17376"/>
                    <a:pt x="269197" y="49965"/>
                  </a:cubicBezTo>
                  <a:cubicBezTo>
                    <a:pt x="295660" y="82555"/>
                    <a:pt x="309089" y="126754"/>
                    <a:pt x="309486" y="182564"/>
                  </a:cubicBezTo>
                  <a:lnTo>
                    <a:pt x="38928" y="182564"/>
                  </a:lnTo>
                  <a:cubicBezTo>
                    <a:pt x="42863" y="216445"/>
                    <a:pt x="55740" y="244247"/>
                    <a:pt x="77559" y="265969"/>
                  </a:cubicBezTo>
                  <a:cubicBezTo>
                    <a:pt x="99377" y="287692"/>
                    <a:pt x="126963" y="298921"/>
                    <a:pt x="160317" y="299656"/>
                  </a:cubicBezTo>
                  <a:cubicBezTo>
                    <a:pt x="181013" y="299488"/>
                    <a:pt x="201090" y="295797"/>
                    <a:pt x="220547" y="288582"/>
                  </a:cubicBezTo>
                  <a:cubicBezTo>
                    <a:pt x="240005" y="281367"/>
                    <a:pt x="255436" y="271635"/>
                    <a:pt x="266842" y="259387"/>
                  </a:cubicBezTo>
                  <a:lnTo>
                    <a:pt x="290950" y="285407"/>
                  </a:lnTo>
                  <a:cubicBezTo>
                    <a:pt x="276534" y="300459"/>
                    <a:pt x="257271" y="312414"/>
                    <a:pt x="233160" y="321273"/>
                  </a:cubicBezTo>
                  <a:cubicBezTo>
                    <a:pt x="209050" y="330132"/>
                    <a:pt x="184975" y="334664"/>
                    <a:pt x="160937" y="334869"/>
                  </a:cubicBezTo>
                  <a:cubicBezTo>
                    <a:pt x="132043" y="334568"/>
                    <a:pt x="105473" y="327127"/>
                    <a:pt x="81227" y="312548"/>
                  </a:cubicBezTo>
                  <a:cubicBezTo>
                    <a:pt x="56980" y="297968"/>
                    <a:pt x="37482" y="278056"/>
                    <a:pt x="22732" y="252812"/>
                  </a:cubicBezTo>
                  <a:cubicBezTo>
                    <a:pt x="7982" y="227567"/>
                    <a:pt x="405" y="198797"/>
                    <a:pt x="0" y="166502"/>
                  </a:cubicBezTo>
                  <a:cubicBezTo>
                    <a:pt x="343" y="134622"/>
                    <a:pt x="7561" y="106198"/>
                    <a:pt x="21654" y="81230"/>
                  </a:cubicBezTo>
                  <a:cubicBezTo>
                    <a:pt x="35746" y="56262"/>
                    <a:pt x="54656" y="36557"/>
                    <a:pt x="78382" y="22115"/>
                  </a:cubicBezTo>
                  <a:cubicBezTo>
                    <a:pt x="102109" y="7673"/>
                    <a:pt x="128595" y="301"/>
                    <a:pt x="157840" y="0"/>
                  </a:cubicBezTo>
                  <a:close/>
                  <a:moveTo>
                    <a:pt x="159079" y="35212"/>
                  </a:moveTo>
                  <a:cubicBezTo>
                    <a:pt x="127505" y="35742"/>
                    <a:pt x="100848" y="46145"/>
                    <a:pt x="79107" y="66423"/>
                  </a:cubicBezTo>
                  <a:cubicBezTo>
                    <a:pt x="57366" y="86700"/>
                    <a:pt x="44179" y="113676"/>
                    <a:pt x="39547" y="147351"/>
                  </a:cubicBezTo>
                  <a:lnTo>
                    <a:pt x="271796" y="147351"/>
                  </a:lnTo>
                  <a:cubicBezTo>
                    <a:pt x="268881" y="114489"/>
                    <a:pt x="257836" y="87745"/>
                    <a:pt x="238663" y="67120"/>
                  </a:cubicBezTo>
                  <a:cubicBezTo>
                    <a:pt x="219489" y="46494"/>
                    <a:pt x="192961" y="35858"/>
                    <a:pt x="159079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50D27D-9134-4260-9625-A03ACB43BB75}"/>
                </a:ext>
              </a:extLst>
            </p:cNvPr>
            <p:cNvSpPr/>
            <p:nvPr/>
          </p:nvSpPr>
          <p:spPr>
            <a:xfrm>
              <a:off x="7784908" y="2379151"/>
              <a:ext cx="162134" cy="327439"/>
            </a:xfrm>
            <a:custGeom>
              <a:avLst/>
              <a:gdLst/>
              <a:ahLst/>
              <a:cxnLst/>
              <a:rect l="l" t="t" r="r" b="b"/>
              <a:pathLst>
                <a:path w="162134" h="327439">
                  <a:moveTo>
                    <a:pt x="162134" y="0"/>
                  </a:moveTo>
                  <a:lnTo>
                    <a:pt x="162134" y="35212"/>
                  </a:lnTo>
                  <a:cubicBezTo>
                    <a:pt x="125283" y="35792"/>
                    <a:pt x="95591" y="46396"/>
                    <a:pt x="73057" y="67025"/>
                  </a:cubicBezTo>
                  <a:cubicBezTo>
                    <a:pt x="50523" y="87655"/>
                    <a:pt x="38941" y="114831"/>
                    <a:pt x="38309" y="148556"/>
                  </a:cubicBezTo>
                  <a:lnTo>
                    <a:pt x="38309" y="327439"/>
                  </a:lnTo>
                  <a:lnTo>
                    <a:pt x="0" y="327439"/>
                  </a:lnTo>
                  <a:lnTo>
                    <a:pt x="0" y="7429"/>
                  </a:lnTo>
                  <a:lnTo>
                    <a:pt x="38309" y="7429"/>
                  </a:lnTo>
                  <a:lnTo>
                    <a:pt x="38309" y="74217"/>
                  </a:lnTo>
                  <a:cubicBezTo>
                    <a:pt x="47338" y="51898"/>
                    <a:pt x="62713" y="34035"/>
                    <a:pt x="84434" y="20628"/>
                  </a:cubicBezTo>
                  <a:cubicBezTo>
                    <a:pt x="106154" y="7222"/>
                    <a:pt x="132054" y="345"/>
                    <a:pt x="1621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AD9AAAC-AEE1-41E7-98D0-8AAAA66A65F2}"/>
                </a:ext>
              </a:extLst>
            </p:cNvPr>
            <p:cNvSpPr/>
            <p:nvPr/>
          </p:nvSpPr>
          <p:spPr>
            <a:xfrm>
              <a:off x="7992696" y="2379151"/>
              <a:ext cx="330536" cy="334869"/>
            </a:xfrm>
            <a:custGeom>
              <a:avLst/>
              <a:gdLst/>
              <a:ahLst/>
              <a:cxnLst/>
              <a:rect l="l" t="t" r="r" b="b"/>
              <a:pathLst>
                <a:path w="330536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2" y="83060"/>
                  </a:cubicBezTo>
                  <a:cubicBezTo>
                    <a:pt x="322585" y="108185"/>
                    <a:pt x="330170" y="136207"/>
                    <a:pt x="330536" y="167125"/>
                  </a:cubicBezTo>
                  <a:cubicBezTo>
                    <a:pt x="330170" y="198051"/>
                    <a:pt x="322585" y="226126"/>
                    <a:pt x="307782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2" y="334495"/>
                    <a:pt x="107084" y="326788"/>
                    <a:pt x="82234" y="311748"/>
                  </a:cubicBezTo>
                  <a:cubicBezTo>
                    <a:pt x="57384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4" y="37901"/>
                    <a:pt x="82234" y="22960"/>
                  </a:cubicBezTo>
                  <a:cubicBezTo>
                    <a:pt x="107084" y="8019"/>
                    <a:pt x="134762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D99233-8B51-431E-B7AE-9CFD2F67C3E6}"/>
                </a:ext>
              </a:extLst>
            </p:cNvPr>
            <p:cNvSpPr/>
            <p:nvPr/>
          </p:nvSpPr>
          <p:spPr>
            <a:xfrm>
              <a:off x="8404653" y="2379151"/>
              <a:ext cx="303913" cy="433929"/>
            </a:xfrm>
            <a:custGeom>
              <a:avLst/>
              <a:gdLst/>
              <a:ahLst/>
              <a:cxnLst/>
              <a:rect l="l" t="t" r="r" b="b"/>
              <a:pathLst>
                <a:path w="303913" h="433929">
                  <a:moveTo>
                    <a:pt x="157842" y="0"/>
                  </a:moveTo>
                  <a:cubicBezTo>
                    <a:pt x="199966" y="1002"/>
                    <a:pt x="234608" y="16936"/>
                    <a:pt x="261767" y="47802"/>
                  </a:cubicBezTo>
                  <a:cubicBezTo>
                    <a:pt x="288926" y="78669"/>
                    <a:pt x="302975" y="118456"/>
                    <a:pt x="303913" y="167163"/>
                  </a:cubicBezTo>
                  <a:cubicBezTo>
                    <a:pt x="302975" y="216136"/>
                    <a:pt x="288926" y="256082"/>
                    <a:pt x="261767" y="287003"/>
                  </a:cubicBezTo>
                  <a:cubicBezTo>
                    <a:pt x="234608" y="317924"/>
                    <a:pt x="199966" y="333879"/>
                    <a:pt x="157842" y="334869"/>
                  </a:cubicBezTo>
                  <a:cubicBezTo>
                    <a:pt x="131378" y="334665"/>
                    <a:pt x="107972" y="328432"/>
                    <a:pt x="87624" y="316172"/>
                  </a:cubicBezTo>
                  <a:cubicBezTo>
                    <a:pt x="67276" y="303912"/>
                    <a:pt x="50837" y="286849"/>
                    <a:pt x="38308" y="264985"/>
                  </a:cubicBezTo>
                  <a:lnTo>
                    <a:pt x="38308" y="433929"/>
                  </a:lnTo>
                  <a:lnTo>
                    <a:pt x="0" y="433929"/>
                  </a:lnTo>
                  <a:lnTo>
                    <a:pt x="0" y="7429"/>
                  </a:lnTo>
                  <a:lnTo>
                    <a:pt x="38308" y="7429"/>
                  </a:lnTo>
                  <a:lnTo>
                    <a:pt x="38308" y="69894"/>
                  </a:lnTo>
                  <a:cubicBezTo>
                    <a:pt x="50837" y="48025"/>
                    <a:pt x="67276" y="30959"/>
                    <a:pt x="87624" y="18698"/>
                  </a:cubicBezTo>
                  <a:cubicBezTo>
                    <a:pt x="107972" y="6437"/>
                    <a:pt x="131378" y="204"/>
                    <a:pt x="157842" y="0"/>
                  </a:cubicBezTo>
                  <a:close/>
                  <a:moveTo>
                    <a:pt x="150410" y="35212"/>
                  </a:moveTo>
                  <a:cubicBezTo>
                    <a:pt x="117017" y="35870"/>
                    <a:pt x="90127" y="48179"/>
                    <a:pt x="69740" y="72139"/>
                  </a:cubicBezTo>
                  <a:cubicBezTo>
                    <a:pt x="49354" y="96098"/>
                    <a:pt x="38876" y="127760"/>
                    <a:pt x="38308" y="167125"/>
                  </a:cubicBezTo>
                  <a:cubicBezTo>
                    <a:pt x="38876" y="206515"/>
                    <a:pt x="49354" y="238281"/>
                    <a:pt x="69740" y="262421"/>
                  </a:cubicBezTo>
                  <a:cubicBezTo>
                    <a:pt x="90127" y="286561"/>
                    <a:pt x="117017" y="298972"/>
                    <a:pt x="150410" y="299656"/>
                  </a:cubicBezTo>
                  <a:cubicBezTo>
                    <a:pt x="183312" y="298856"/>
                    <a:pt x="210253" y="286212"/>
                    <a:pt x="231233" y="261724"/>
                  </a:cubicBezTo>
                  <a:cubicBezTo>
                    <a:pt x="252213" y="237235"/>
                    <a:pt x="263051" y="205703"/>
                    <a:pt x="263747" y="167125"/>
                  </a:cubicBezTo>
                  <a:cubicBezTo>
                    <a:pt x="263051" y="128573"/>
                    <a:pt x="252213" y="97143"/>
                    <a:pt x="231233" y="72836"/>
                  </a:cubicBezTo>
                  <a:cubicBezTo>
                    <a:pt x="210253" y="48528"/>
                    <a:pt x="183312" y="35987"/>
                    <a:pt x="150410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B1F118-34ED-4FB8-A180-737A1399C241}"/>
                </a:ext>
              </a:extLst>
            </p:cNvPr>
            <p:cNvSpPr/>
            <p:nvPr/>
          </p:nvSpPr>
          <p:spPr>
            <a:xfrm>
              <a:off x="8764222" y="2379151"/>
              <a:ext cx="330535" cy="334869"/>
            </a:xfrm>
            <a:custGeom>
              <a:avLst/>
              <a:gdLst/>
              <a:ahLst/>
              <a:cxnLst/>
              <a:rect l="l" t="t" r="r" b="b"/>
              <a:pathLst>
                <a:path w="330535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1" y="83060"/>
                  </a:cubicBezTo>
                  <a:cubicBezTo>
                    <a:pt x="322585" y="108185"/>
                    <a:pt x="330169" y="136207"/>
                    <a:pt x="330535" y="167125"/>
                  </a:cubicBezTo>
                  <a:cubicBezTo>
                    <a:pt x="330169" y="198051"/>
                    <a:pt x="322585" y="226126"/>
                    <a:pt x="307781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1" y="334495"/>
                    <a:pt x="107083" y="326788"/>
                    <a:pt x="82234" y="311748"/>
                  </a:cubicBezTo>
                  <a:cubicBezTo>
                    <a:pt x="57383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3" y="37901"/>
                    <a:pt x="82234" y="22960"/>
                  </a:cubicBezTo>
                  <a:cubicBezTo>
                    <a:pt x="107083" y="8019"/>
                    <a:pt x="134761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817CB1-DAD9-42CD-BEDA-3ADB122B8709}"/>
                </a:ext>
              </a:extLst>
            </p:cNvPr>
            <p:cNvSpPr/>
            <p:nvPr/>
          </p:nvSpPr>
          <p:spPr>
            <a:xfrm>
              <a:off x="9443830" y="2379151"/>
              <a:ext cx="247572" cy="334869"/>
            </a:xfrm>
            <a:custGeom>
              <a:avLst/>
              <a:gdLst/>
              <a:ahLst/>
              <a:cxnLst/>
              <a:rect l="l" t="t" r="r" b="b"/>
              <a:pathLst>
                <a:path w="247572" h="334869">
                  <a:moveTo>
                    <a:pt x="127498" y="0"/>
                  </a:moveTo>
                  <a:cubicBezTo>
                    <a:pt x="147218" y="103"/>
                    <a:pt x="166934" y="3295"/>
                    <a:pt x="186644" y="9575"/>
                  </a:cubicBezTo>
                  <a:cubicBezTo>
                    <a:pt x="206354" y="15856"/>
                    <a:pt x="224810" y="24609"/>
                    <a:pt x="242012" y="35833"/>
                  </a:cubicBezTo>
                  <a:lnTo>
                    <a:pt x="222857" y="65559"/>
                  </a:lnTo>
                  <a:cubicBezTo>
                    <a:pt x="206974" y="55624"/>
                    <a:pt x="190931" y="48089"/>
                    <a:pt x="174726" y="42954"/>
                  </a:cubicBezTo>
                  <a:cubicBezTo>
                    <a:pt x="158521" y="37819"/>
                    <a:pt x="142778" y="35238"/>
                    <a:pt x="127498" y="35212"/>
                  </a:cubicBezTo>
                  <a:cubicBezTo>
                    <a:pt x="107457" y="35367"/>
                    <a:pt x="90706" y="39857"/>
                    <a:pt x="77246" y="48683"/>
                  </a:cubicBezTo>
                  <a:cubicBezTo>
                    <a:pt x="63786" y="57508"/>
                    <a:pt x="56792" y="69739"/>
                    <a:pt x="56263" y="85377"/>
                  </a:cubicBezTo>
                  <a:cubicBezTo>
                    <a:pt x="56004" y="99440"/>
                    <a:pt x="62715" y="110949"/>
                    <a:pt x="76394" y="119903"/>
                  </a:cubicBezTo>
                  <a:cubicBezTo>
                    <a:pt x="90074" y="128857"/>
                    <a:pt x="112270" y="138198"/>
                    <a:pt x="142984" y="147927"/>
                  </a:cubicBezTo>
                  <a:cubicBezTo>
                    <a:pt x="173358" y="156519"/>
                    <a:pt x="198222" y="167667"/>
                    <a:pt x="217578" y="181369"/>
                  </a:cubicBezTo>
                  <a:cubicBezTo>
                    <a:pt x="236933" y="195071"/>
                    <a:pt x="246931" y="215508"/>
                    <a:pt x="247572" y="242680"/>
                  </a:cubicBezTo>
                  <a:cubicBezTo>
                    <a:pt x="246802" y="270365"/>
                    <a:pt x="235668" y="292542"/>
                    <a:pt x="214171" y="309212"/>
                  </a:cubicBezTo>
                  <a:cubicBezTo>
                    <a:pt x="192674" y="325881"/>
                    <a:pt x="165434" y="334434"/>
                    <a:pt x="132453" y="334869"/>
                  </a:cubicBezTo>
                  <a:cubicBezTo>
                    <a:pt x="109819" y="334780"/>
                    <a:pt x="86962" y="330634"/>
                    <a:pt x="63881" y="322433"/>
                  </a:cubicBezTo>
                  <a:cubicBezTo>
                    <a:pt x="40800" y="314231"/>
                    <a:pt x="19507" y="302510"/>
                    <a:pt x="0" y="287270"/>
                  </a:cubicBezTo>
                  <a:lnTo>
                    <a:pt x="21044" y="258782"/>
                  </a:lnTo>
                  <a:cubicBezTo>
                    <a:pt x="39390" y="272136"/>
                    <a:pt x="58025" y="282277"/>
                    <a:pt x="76948" y="289205"/>
                  </a:cubicBezTo>
                  <a:cubicBezTo>
                    <a:pt x="95870" y="296134"/>
                    <a:pt x="114372" y="299618"/>
                    <a:pt x="132453" y="299656"/>
                  </a:cubicBezTo>
                  <a:cubicBezTo>
                    <a:pt x="155166" y="299372"/>
                    <a:pt x="173543" y="294366"/>
                    <a:pt x="187584" y="284638"/>
                  </a:cubicBezTo>
                  <a:cubicBezTo>
                    <a:pt x="201624" y="274910"/>
                    <a:pt x="208851" y="262162"/>
                    <a:pt x="209264" y="246396"/>
                  </a:cubicBezTo>
                  <a:cubicBezTo>
                    <a:pt x="208942" y="229481"/>
                    <a:pt x="201224" y="216244"/>
                    <a:pt x="186112" y="206683"/>
                  </a:cubicBezTo>
                  <a:cubicBezTo>
                    <a:pt x="171000" y="197123"/>
                    <a:pt x="150430" y="188685"/>
                    <a:pt x="124401" y="181369"/>
                  </a:cubicBezTo>
                  <a:cubicBezTo>
                    <a:pt x="86371" y="170622"/>
                    <a:pt x="59031" y="158210"/>
                    <a:pt x="42382" y="144133"/>
                  </a:cubicBezTo>
                  <a:cubicBezTo>
                    <a:pt x="25733" y="130057"/>
                    <a:pt x="17590" y="111917"/>
                    <a:pt x="17954" y="89712"/>
                  </a:cubicBezTo>
                  <a:cubicBezTo>
                    <a:pt x="18686" y="62673"/>
                    <a:pt x="29278" y="41063"/>
                    <a:pt x="49729" y="24883"/>
                  </a:cubicBezTo>
                  <a:cubicBezTo>
                    <a:pt x="70181" y="8703"/>
                    <a:pt x="96104" y="409"/>
                    <a:pt x="1274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965CEB0-3B0E-4C5D-82CE-B28C6B20C2B1}"/>
                </a:ext>
              </a:extLst>
            </p:cNvPr>
            <p:cNvSpPr/>
            <p:nvPr/>
          </p:nvSpPr>
          <p:spPr>
            <a:xfrm>
              <a:off x="10449527" y="2379151"/>
              <a:ext cx="305770" cy="433929"/>
            </a:xfrm>
            <a:custGeom>
              <a:avLst/>
              <a:gdLst/>
              <a:ahLst/>
              <a:cxnLst/>
              <a:rect l="l" t="t" r="r" b="b"/>
              <a:pathLst>
                <a:path w="305770" h="433929">
                  <a:moveTo>
                    <a:pt x="144833" y="0"/>
                  </a:moveTo>
                  <a:cubicBezTo>
                    <a:pt x="172238" y="138"/>
                    <a:pt x="196392" y="6193"/>
                    <a:pt x="217295" y="18166"/>
                  </a:cubicBezTo>
                  <a:cubicBezTo>
                    <a:pt x="238197" y="30138"/>
                    <a:pt x="254920" y="47197"/>
                    <a:pt x="267462" y="69342"/>
                  </a:cubicBezTo>
                  <a:lnTo>
                    <a:pt x="267462" y="7429"/>
                  </a:lnTo>
                  <a:lnTo>
                    <a:pt x="305770" y="7429"/>
                  </a:lnTo>
                  <a:lnTo>
                    <a:pt x="305770" y="293411"/>
                  </a:lnTo>
                  <a:cubicBezTo>
                    <a:pt x="304987" y="335306"/>
                    <a:pt x="290628" y="369024"/>
                    <a:pt x="262693" y="394562"/>
                  </a:cubicBezTo>
                  <a:cubicBezTo>
                    <a:pt x="234759" y="420100"/>
                    <a:pt x="197950" y="433223"/>
                    <a:pt x="152265" y="433929"/>
                  </a:cubicBezTo>
                  <a:cubicBezTo>
                    <a:pt x="126743" y="433698"/>
                    <a:pt x="102539" y="429681"/>
                    <a:pt x="79653" y="421880"/>
                  </a:cubicBezTo>
                  <a:cubicBezTo>
                    <a:pt x="56767" y="414078"/>
                    <a:pt x="37837" y="403878"/>
                    <a:pt x="22863" y="391281"/>
                  </a:cubicBezTo>
                  <a:lnTo>
                    <a:pt x="40165" y="360299"/>
                  </a:lnTo>
                  <a:cubicBezTo>
                    <a:pt x="53533" y="372201"/>
                    <a:pt x="69687" y="381547"/>
                    <a:pt x="88629" y="388337"/>
                  </a:cubicBezTo>
                  <a:cubicBezTo>
                    <a:pt x="107569" y="395128"/>
                    <a:pt x="127130" y="398587"/>
                    <a:pt x="147310" y="398716"/>
                  </a:cubicBezTo>
                  <a:cubicBezTo>
                    <a:pt x="184561" y="398393"/>
                    <a:pt x="213799" y="388971"/>
                    <a:pt x="235023" y="370449"/>
                  </a:cubicBezTo>
                  <a:cubicBezTo>
                    <a:pt x="256249" y="351928"/>
                    <a:pt x="267062" y="326249"/>
                    <a:pt x="267462" y="293411"/>
                  </a:cubicBezTo>
                  <a:lnTo>
                    <a:pt x="267462" y="234017"/>
                  </a:lnTo>
                  <a:cubicBezTo>
                    <a:pt x="254843" y="256428"/>
                    <a:pt x="237965" y="273648"/>
                    <a:pt x="216830" y="285678"/>
                  </a:cubicBezTo>
                  <a:cubicBezTo>
                    <a:pt x="195696" y="297707"/>
                    <a:pt x="171696" y="303786"/>
                    <a:pt x="144833" y="303913"/>
                  </a:cubicBezTo>
                  <a:cubicBezTo>
                    <a:pt x="102761" y="303026"/>
                    <a:pt x="68325" y="288564"/>
                    <a:pt x="41527" y="260527"/>
                  </a:cubicBezTo>
                  <a:cubicBezTo>
                    <a:pt x="14729" y="232489"/>
                    <a:pt x="886" y="196196"/>
                    <a:pt x="0" y="151646"/>
                  </a:cubicBezTo>
                  <a:cubicBezTo>
                    <a:pt x="886" y="107393"/>
                    <a:pt x="14729" y="71281"/>
                    <a:pt x="41527" y="43308"/>
                  </a:cubicBezTo>
                  <a:cubicBezTo>
                    <a:pt x="68325" y="15335"/>
                    <a:pt x="102761" y="899"/>
                    <a:pt x="144833" y="0"/>
                  </a:cubicBezTo>
                  <a:close/>
                  <a:moveTo>
                    <a:pt x="152265" y="35212"/>
                  </a:moveTo>
                  <a:cubicBezTo>
                    <a:pt x="119685" y="35921"/>
                    <a:pt x="93028" y="47045"/>
                    <a:pt x="72294" y="68583"/>
                  </a:cubicBezTo>
                  <a:cubicBezTo>
                    <a:pt x="51559" y="90122"/>
                    <a:pt x="40849" y="117823"/>
                    <a:pt x="40165" y="151685"/>
                  </a:cubicBezTo>
                  <a:cubicBezTo>
                    <a:pt x="40849" y="185815"/>
                    <a:pt x="51559" y="213675"/>
                    <a:pt x="72294" y="235267"/>
                  </a:cubicBezTo>
                  <a:cubicBezTo>
                    <a:pt x="93028" y="256859"/>
                    <a:pt x="119685" y="268003"/>
                    <a:pt x="152265" y="268700"/>
                  </a:cubicBezTo>
                  <a:cubicBezTo>
                    <a:pt x="186057" y="268120"/>
                    <a:pt x="213540" y="257207"/>
                    <a:pt x="234714" y="235959"/>
                  </a:cubicBezTo>
                  <a:cubicBezTo>
                    <a:pt x="255888" y="214711"/>
                    <a:pt x="266804" y="186607"/>
                    <a:pt x="267462" y="151646"/>
                  </a:cubicBezTo>
                  <a:cubicBezTo>
                    <a:pt x="266804" y="116989"/>
                    <a:pt x="255888" y="89068"/>
                    <a:pt x="234714" y="67882"/>
                  </a:cubicBezTo>
                  <a:cubicBezTo>
                    <a:pt x="213540" y="46696"/>
                    <a:pt x="186057" y="35806"/>
                    <a:pt x="152265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C78B23A-632F-4FF2-B1DB-D62779A331A5}"/>
                </a:ext>
              </a:extLst>
            </p:cNvPr>
            <p:cNvSpPr/>
            <p:nvPr/>
          </p:nvSpPr>
          <p:spPr>
            <a:xfrm>
              <a:off x="9327958" y="2386580"/>
              <a:ext cx="38308" cy="320010"/>
            </a:xfrm>
            <a:custGeom>
              <a:avLst/>
              <a:gdLst/>
              <a:ahLst/>
              <a:cxnLst/>
              <a:rect l="l" t="t" r="r" b="b"/>
              <a:pathLst>
                <a:path w="38308" h="320010">
                  <a:moveTo>
                    <a:pt x="0" y="0"/>
                  </a:moveTo>
                  <a:lnTo>
                    <a:pt x="38308" y="0"/>
                  </a:lnTo>
                  <a:lnTo>
                    <a:pt x="38308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24329D5-649B-4928-85CD-14362B04489C}"/>
                </a:ext>
              </a:extLst>
            </p:cNvPr>
            <p:cNvSpPr/>
            <p:nvPr/>
          </p:nvSpPr>
          <p:spPr>
            <a:xfrm>
              <a:off x="10328084" y="2386580"/>
              <a:ext cx="38309" cy="320010"/>
            </a:xfrm>
            <a:custGeom>
              <a:avLst/>
              <a:gdLst/>
              <a:ahLst/>
              <a:cxnLst/>
              <a:rect l="l" t="t" r="r" b="b"/>
              <a:pathLst>
                <a:path w="38309" h="320010">
                  <a:moveTo>
                    <a:pt x="0" y="0"/>
                  </a:moveTo>
                  <a:lnTo>
                    <a:pt x="38309" y="0"/>
                  </a:lnTo>
                  <a:lnTo>
                    <a:pt x="38309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64E83D4-30F6-4C59-8FFA-AD2FC2966221}"/>
              </a:ext>
            </a:extLst>
          </p:cNvPr>
          <p:cNvGrpSpPr/>
          <p:nvPr userDrawn="1"/>
        </p:nvGrpSpPr>
        <p:grpSpPr>
          <a:xfrm>
            <a:off x="672458" y="2225997"/>
            <a:ext cx="3021853" cy="546070"/>
            <a:chOff x="2656324" y="2163854"/>
            <a:chExt cx="3021853" cy="54607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051B0B-E539-41DA-BF1C-88B850B08AC1}"/>
                </a:ext>
              </a:extLst>
            </p:cNvPr>
            <p:cNvSpPr txBox="1">
              <a:spLocks/>
            </p:cNvSpPr>
            <p:nvPr/>
          </p:nvSpPr>
          <p:spPr>
            <a:xfrm>
              <a:off x="5302274" y="2163854"/>
              <a:ext cx="61293" cy="61294"/>
            </a:xfrm>
            <a:custGeom>
              <a:avLst/>
              <a:gdLst/>
              <a:ahLst/>
              <a:cxnLst/>
              <a:rect l="l" t="t" r="r" b="b"/>
              <a:pathLst>
                <a:path w="61293" h="61294">
                  <a:moveTo>
                    <a:pt x="30956" y="0"/>
                  </a:moveTo>
                  <a:cubicBezTo>
                    <a:pt x="39211" y="0"/>
                    <a:pt x="46331" y="2993"/>
                    <a:pt x="52316" y="8978"/>
                  </a:cubicBezTo>
                  <a:cubicBezTo>
                    <a:pt x="58301" y="14963"/>
                    <a:pt x="61293" y="22083"/>
                    <a:pt x="61293" y="30338"/>
                  </a:cubicBezTo>
                  <a:cubicBezTo>
                    <a:pt x="61293" y="38592"/>
                    <a:pt x="58301" y="45816"/>
                    <a:pt x="52316" y="52007"/>
                  </a:cubicBezTo>
                  <a:cubicBezTo>
                    <a:pt x="46331" y="58198"/>
                    <a:pt x="39211" y="61294"/>
                    <a:pt x="30956" y="61294"/>
                  </a:cubicBezTo>
                  <a:cubicBezTo>
                    <a:pt x="22288" y="61294"/>
                    <a:pt x="14962" y="58198"/>
                    <a:pt x="8977" y="52007"/>
                  </a:cubicBezTo>
                  <a:cubicBezTo>
                    <a:pt x="2992" y="45816"/>
                    <a:pt x="0" y="38592"/>
                    <a:pt x="0" y="30338"/>
                  </a:cubicBezTo>
                  <a:cubicBezTo>
                    <a:pt x="0" y="22083"/>
                    <a:pt x="2992" y="14963"/>
                    <a:pt x="8977" y="8978"/>
                  </a:cubicBezTo>
                  <a:cubicBezTo>
                    <a:pt x="14962" y="2993"/>
                    <a:pt x="22288" y="0"/>
                    <a:pt x="309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69A88A-B6ED-41AF-A29B-C30FFF486BB6}"/>
                </a:ext>
              </a:extLst>
            </p:cNvPr>
            <p:cNvSpPr txBox="1">
              <a:spLocks/>
            </p:cNvSpPr>
            <p:nvPr/>
          </p:nvSpPr>
          <p:spPr>
            <a:xfrm>
              <a:off x="5157303" y="2170665"/>
              <a:ext cx="46434" cy="432768"/>
            </a:xfrm>
            <a:custGeom>
              <a:avLst/>
              <a:gdLst/>
              <a:ahLst/>
              <a:cxnLst/>
              <a:rect l="l" t="t" r="r" b="b"/>
              <a:pathLst>
                <a:path w="46434" h="432768">
                  <a:moveTo>
                    <a:pt x="0" y="0"/>
                  </a:moveTo>
                  <a:lnTo>
                    <a:pt x="46434" y="0"/>
                  </a:lnTo>
                  <a:lnTo>
                    <a:pt x="46434" y="432768"/>
                  </a:lnTo>
                  <a:lnTo>
                    <a:pt x="0" y="432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01540C-5A6C-4A54-B0C6-6C0846EC4390}"/>
                </a:ext>
              </a:extLst>
            </p:cNvPr>
            <p:cNvSpPr txBox="1">
              <a:spLocks/>
            </p:cNvSpPr>
            <p:nvPr/>
          </p:nvSpPr>
          <p:spPr>
            <a:xfrm>
              <a:off x="2656324" y="2178095"/>
              <a:ext cx="412337" cy="425339"/>
            </a:xfrm>
            <a:custGeom>
              <a:avLst/>
              <a:gdLst/>
              <a:ahLst/>
              <a:cxnLst/>
              <a:rect l="l" t="t" r="r" b="b"/>
              <a:pathLst>
                <a:path w="412337" h="425339">
                  <a:moveTo>
                    <a:pt x="0" y="0"/>
                  </a:moveTo>
                  <a:lnTo>
                    <a:pt x="48291" y="0"/>
                  </a:lnTo>
                  <a:lnTo>
                    <a:pt x="206168" y="296561"/>
                  </a:lnTo>
                  <a:lnTo>
                    <a:pt x="364045" y="0"/>
                  </a:lnTo>
                  <a:lnTo>
                    <a:pt x="412337" y="0"/>
                  </a:lnTo>
                  <a:lnTo>
                    <a:pt x="412337" y="425339"/>
                  </a:lnTo>
                  <a:lnTo>
                    <a:pt x="364045" y="425339"/>
                  </a:lnTo>
                  <a:lnTo>
                    <a:pt x="364045" y="104013"/>
                  </a:lnTo>
                  <a:lnTo>
                    <a:pt x="206168" y="400574"/>
                  </a:lnTo>
                  <a:lnTo>
                    <a:pt x="48291" y="104013"/>
                  </a:lnTo>
                  <a:lnTo>
                    <a:pt x="48291" y="425339"/>
                  </a:lnTo>
                  <a:lnTo>
                    <a:pt x="0" y="425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1D5C56-2A21-48F7-9A01-6B21056777FC}"/>
                </a:ext>
              </a:extLst>
            </p:cNvPr>
            <p:cNvSpPr txBox="1">
              <a:spLocks/>
            </p:cNvSpPr>
            <p:nvPr/>
          </p:nvSpPr>
          <p:spPr>
            <a:xfrm>
              <a:off x="3506716" y="2195431"/>
              <a:ext cx="187595" cy="415433"/>
            </a:xfrm>
            <a:custGeom>
              <a:avLst/>
              <a:gdLst/>
              <a:ahLst/>
              <a:cxnLst/>
              <a:rect l="l" t="t" r="r" b="b"/>
              <a:pathLst>
                <a:path w="187595" h="415433">
                  <a:moveTo>
                    <a:pt x="50149" y="0"/>
                  </a:moveTo>
                  <a:lnTo>
                    <a:pt x="96583" y="0"/>
                  </a:lnTo>
                  <a:lnTo>
                    <a:pt x="96583" y="87916"/>
                  </a:lnTo>
                  <a:lnTo>
                    <a:pt x="175212" y="87916"/>
                  </a:lnTo>
                  <a:lnTo>
                    <a:pt x="175212" y="129397"/>
                  </a:lnTo>
                  <a:lnTo>
                    <a:pt x="96583" y="129397"/>
                  </a:lnTo>
                  <a:lnTo>
                    <a:pt x="96583" y="333708"/>
                  </a:lnTo>
                  <a:cubicBezTo>
                    <a:pt x="96583" y="345265"/>
                    <a:pt x="99988" y="354862"/>
                    <a:pt x="106799" y="362497"/>
                  </a:cubicBezTo>
                  <a:cubicBezTo>
                    <a:pt x="113609" y="370133"/>
                    <a:pt x="121761" y="373951"/>
                    <a:pt x="131254" y="373951"/>
                  </a:cubicBezTo>
                  <a:cubicBezTo>
                    <a:pt x="138271" y="373951"/>
                    <a:pt x="144669" y="372713"/>
                    <a:pt x="150447" y="370237"/>
                  </a:cubicBezTo>
                  <a:cubicBezTo>
                    <a:pt x="156226" y="367760"/>
                    <a:pt x="160972" y="364664"/>
                    <a:pt x="164687" y="360950"/>
                  </a:cubicBezTo>
                  <a:lnTo>
                    <a:pt x="187595" y="395002"/>
                  </a:lnTo>
                  <a:cubicBezTo>
                    <a:pt x="170259" y="408622"/>
                    <a:pt x="150447" y="415433"/>
                    <a:pt x="128158" y="415433"/>
                  </a:cubicBezTo>
                  <a:cubicBezTo>
                    <a:pt x="105457" y="415433"/>
                    <a:pt x="86780" y="407797"/>
                    <a:pt x="72128" y="392525"/>
                  </a:cubicBezTo>
                  <a:cubicBezTo>
                    <a:pt x="57475" y="377253"/>
                    <a:pt x="50149" y="357648"/>
                    <a:pt x="50149" y="333708"/>
                  </a:cubicBezTo>
                  <a:lnTo>
                    <a:pt x="50149" y="129397"/>
                  </a:lnTo>
                  <a:lnTo>
                    <a:pt x="0" y="129397"/>
                  </a:lnTo>
                  <a:lnTo>
                    <a:pt x="0" y="87916"/>
                  </a:lnTo>
                  <a:lnTo>
                    <a:pt x="50149" y="87916"/>
                  </a:lnTo>
                  <a:lnTo>
                    <a:pt x="501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38751F7-5AB7-4F81-9DD2-C1AE3EE50FDD}"/>
                </a:ext>
              </a:extLst>
            </p:cNvPr>
            <p:cNvSpPr txBox="1">
              <a:spLocks/>
            </p:cNvSpPr>
            <p:nvPr/>
          </p:nvSpPr>
          <p:spPr>
            <a:xfrm>
              <a:off x="3159005" y="2275917"/>
              <a:ext cx="309563" cy="334947"/>
            </a:xfrm>
            <a:custGeom>
              <a:avLst/>
              <a:gdLst/>
              <a:ahLst/>
              <a:cxnLst/>
              <a:rect l="l" t="t" r="r" b="b"/>
              <a:pathLst>
                <a:path w="309563" h="334947">
                  <a:moveTo>
                    <a:pt x="157877" y="0"/>
                  </a:moveTo>
                  <a:cubicBezTo>
                    <a:pt x="205757" y="0"/>
                    <a:pt x="243007" y="16716"/>
                    <a:pt x="269629" y="50149"/>
                  </a:cubicBezTo>
                  <a:cubicBezTo>
                    <a:pt x="296252" y="83582"/>
                    <a:pt x="309563" y="128572"/>
                    <a:pt x="309563" y="185118"/>
                  </a:cubicBezTo>
                  <a:lnTo>
                    <a:pt x="47673" y="185118"/>
                  </a:lnTo>
                  <a:cubicBezTo>
                    <a:pt x="50975" y="216900"/>
                    <a:pt x="63048" y="242903"/>
                    <a:pt x="83892" y="263128"/>
                  </a:cubicBezTo>
                  <a:cubicBezTo>
                    <a:pt x="104736" y="283353"/>
                    <a:pt x="130636" y="293465"/>
                    <a:pt x="161592" y="293465"/>
                  </a:cubicBezTo>
                  <a:cubicBezTo>
                    <a:pt x="180579" y="293465"/>
                    <a:pt x="199669" y="289751"/>
                    <a:pt x="218861" y="282321"/>
                  </a:cubicBezTo>
                  <a:cubicBezTo>
                    <a:pt x="238054" y="274892"/>
                    <a:pt x="252604" y="265811"/>
                    <a:pt x="262509" y="255080"/>
                  </a:cubicBezTo>
                  <a:lnTo>
                    <a:pt x="290989" y="285417"/>
                  </a:lnTo>
                  <a:cubicBezTo>
                    <a:pt x="277368" y="300276"/>
                    <a:pt x="258279" y="312245"/>
                    <a:pt x="233720" y="321326"/>
                  </a:cubicBezTo>
                  <a:cubicBezTo>
                    <a:pt x="209162" y="330406"/>
                    <a:pt x="185326" y="334947"/>
                    <a:pt x="162211" y="334947"/>
                  </a:cubicBezTo>
                  <a:cubicBezTo>
                    <a:pt x="133732" y="334947"/>
                    <a:pt x="107109" y="327724"/>
                    <a:pt x="82344" y="313277"/>
                  </a:cubicBezTo>
                  <a:cubicBezTo>
                    <a:pt x="57579" y="298831"/>
                    <a:pt x="37664" y="278709"/>
                    <a:pt x="22599" y="252913"/>
                  </a:cubicBezTo>
                  <a:cubicBezTo>
                    <a:pt x="7533" y="227116"/>
                    <a:pt x="0" y="198326"/>
                    <a:pt x="0" y="166545"/>
                  </a:cubicBezTo>
                  <a:cubicBezTo>
                    <a:pt x="0" y="135588"/>
                    <a:pt x="7120" y="107315"/>
                    <a:pt x="21361" y="81725"/>
                  </a:cubicBezTo>
                  <a:cubicBezTo>
                    <a:pt x="35600" y="56134"/>
                    <a:pt x="54793" y="36116"/>
                    <a:pt x="78939" y="21669"/>
                  </a:cubicBezTo>
                  <a:cubicBezTo>
                    <a:pt x="103085" y="7223"/>
                    <a:pt x="129398" y="0"/>
                    <a:pt x="157877" y="0"/>
                  </a:cubicBezTo>
                  <a:close/>
                  <a:moveTo>
                    <a:pt x="159735" y="41481"/>
                  </a:moveTo>
                  <a:cubicBezTo>
                    <a:pt x="130842" y="41481"/>
                    <a:pt x="106077" y="50871"/>
                    <a:pt x="85440" y="69652"/>
                  </a:cubicBezTo>
                  <a:cubicBezTo>
                    <a:pt x="64802" y="88432"/>
                    <a:pt x="52420" y="113094"/>
                    <a:pt x="48292" y="143637"/>
                  </a:cubicBezTo>
                  <a:lnTo>
                    <a:pt x="263748" y="143637"/>
                  </a:lnTo>
                  <a:cubicBezTo>
                    <a:pt x="260446" y="113094"/>
                    <a:pt x="249921" y="88432"/>
                    <a:pt x="232172" y="69652"/>
                  </a:cubicBezTo>
                  <a:cubicBezTo>
                    <a:pt x="214424" y="50871"/>
                    <a:pt x="190278" y="41481"/>
                    <a:pt x="159735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77B035-ADE6-4A4C-86F9-E9355E9D8122}"/>
                </a:ext>
              </a:extLst>
            </p:cNvPr>
            <p:cNvSpPr txBox="1">
              <a:spLocks/>
            </p:cNvSpPr>
            <p:nvPr/>
          </p:nvSpPr>
          <p:spPr>
            <a:xfrm>
              <a:off x="3757128" y="2275917"/>
              <a:ext cx="170259" cy="327517"/>
            </a:xfrm>
            <a:custGeom>
              <a:avLst/>
              <a:gdLst/>
              <a:ahLst/>
              <a:cxnLst/>
              <a:rect l="l" t="t" r="r" b="b"/>
              <a:pathLst>
                <a:path w="170259" h="327517">
                  <a:moveTo>
                    <a:pt x="170259" y="0"/>
                  </a:moveTo>
                  <a:lnTo>
                    <a:pt x="170259" y="41481"/>
                  </a:lnTo>
                  <a:cubicBezTo>
                    <a:pt x="146320" y="41481"/>
                    <a:pt x="124960" y="46022"/>
                    <a:pt x="106180" y="55102"/>
                  </a:cubicBezTo>
                  <a:cubicBezTo>
                    <a:pt x="87400" y="64183"/>
                    <a:pt x="72747" y="76875"/>
                    <a:pt x="62222" y="93178"/>
                  </a:cubicBezTo>
                  <a:cubicBezTo>
                    <a:pt x="51697" y="109482"/>
                    <a:pt x="46434" y="127953"/>
                    <a:pt x="46434" y="148590"/>
                  </a:cubicBezTo>
                  <a:lnTo>
                    <a:pt x="46434" y="327517"/>
                  </a:lnTo>
                  <a:lnTo>
                    <a:pt x="0" y="32751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9961"/>
                  </a:lnTo>
                  <a:cubicBezTo>
                    <a:pt x="55927" y="48498"/>
                    <a:pt x="71612" y="31472"/>
                    <a:pt x="93488" y="18883"/>
                  </a:cubicBezTo>
                  <a:cubicBezTo>
                    <a:pt x="115364" y="6294"/>
                    <a:pt x="140954" y="0"/>
                    <a:pt x="1702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491C69-6B3D-4C4E-A712-AAE6470473FA}"/>
                </a:ext>
              </a:extLst>
            </p:cNvPr>
            <p:cNvSpPr txBox="1">
              <a:spLocks/>
            </p:cNvSpPr>
            <p:nvPr/>
          </p:nvSpPr>
          <p:spPr>
            <a:xfrm>
              <a:off x="3976917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3" y="7533"/>
                    <a:pt x="247650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0" y="312349"/>
                  </a:cubicBezTo>
                  <a:cubicBezTo>
                    <a:pt x="222473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70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70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799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799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D07AB51-93C8-42B3-BDB7-A2C7B1E8F5E3}"/>
                </a:ext>
              </a:extLst>
            </p:cNvPr>
            <p:cNvSpPr txBox="1">
              <a:spLocks/>
            </p:cNvSpPr>
            <p:nvPr/>
          </p:nvSpPr>
          <p:spPr>
            <a:xfrm>
              <a:off x="4385778" y="2275917"/>
              <a:ext cx="310182" cy="434007"/>
            </a:xfrm>
            <a:custGeom>
              <a:avLst/>
              <a:gdLst/>
              <a:ahLst/>
              <a:cxnLst/>
              <a:rect l="l" t="t" r="r" b="b"/>
              <a:pathLst>
                <a:path w="310182" h="434007">
                  <a:moveTo>
                    <a:pt x="162830" y="0"/>
                  </a:moveTo>
                  <a:cubicBezTo>
                    <a:pt x="190484" y="0"/>
                    <a:pt x="215559" y="7120"/>
                    <a:pt x="238053" y="21360"/>
                  </a:cubicBezTo>
                  <a:cubicBezTo>
                    <a:pt x="260548" y="35600"/>
                    <a:pt x="278193" y="55412"/>
                    <a:pt x="290989" y="80796"/>
                  </a:cubicBezTo>
                  <a:cubicBezTo>
                    <a:pt x="303784" y="106180"/>
                    <a:pt x="310182" y="134969"/>
                    <a:pt x="310182" y="167164"/>
                  </a:cubicBezTo>
                  <a:cubicBezTo>
                    <a:pt x="310182" y="199358"/>
                    <a:pt x="303784" y="228251"/>
                    <a:pt x="290989" y="253841"/>
                  </a:cubicBezTo>
                  <a:cubicBezTo>
                    <a:pt x="278193" y="279432"/>
                    <a:pt x="260548" y="299347"/>
                    <a:pt x="238053" y="313587"/>
                  </a:cubicBezTo>
                  <a:cubicBezTo>
                    <a:pt x="215559" y="327827"/>
                    <a:pt x="190484" y="334947"/>
                    <a:pt x="162830" y="334947"/>
                  </a:cubicBezTo>
                  <a:cubicBezTo>
                    <a:pt x="137652" y="334947"/>
                    <a:pt x="115054" y="329065"/>
                    <a:pt x="95035" y="317302"/>
                  </a:cubicBezTo>
                  <a:cubicBezTo>
                    <a:pt x="75018" y="305538"/>
                    <a:pt x="58817" y="288925"/>
                    <a:pt x="46434" y="267462"/>
                  </a:cubicBezTo>
                  <a:lnTo>
                    <a:pt x="46434" y="434007"/>
                  </a:lnTo>
                  <a:lnTo>
                    <a:pt x="0" y="43400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7485"/>
                  </a:lnTo>
                  <a:cubicBezTo>
                    <a:pt x="58817" y="46022"/>
                    <a:pt x="75018" y="29408"/>
                    <a:pt x="95035" y="17645"/>
                  </a:cubicBezTo>
                  <a:cubicBezTo>
                    <a:pt x="115054" y="5882"/>
                    <a:pt x="137652" y="0"/>
                    <a:pt x="162830" y="0"/>
                  </a:cubicBezTo>
                  <a:close/>
                  <a:moveTo>
                    <a:pt x="154162" y="41481"/>
                  </a:moveTo>
                  <a:cubicBezTo>
                    <a:pt x="133525" y="41481"/>
                    <a:pt x="114951" y="46847"/>
                    <a:pt x="98441" y="57579"/>
                  </a:cubicBezTo>
                  <a:cubicBezTo>
                    <a:pt x="81931" y="68310"/>
                    <a:pt x="69136" y="83169"/>
                    <a:pt x="60055" y="102156"/>
                  </a:cubicBezTo>
                  <a:cubicBezTo>
                    <a:pt x="50974" y="121142"/>
                    <a:pt x="46434" y="142812"/>
                    <a:pt x="46434" y="167164"/>
                  </a:cubicBezTo>
                  <a:cubicBezTo>
                    <a:pt x="46434" y="191516"/>
                    <a:pt x="50974" y="213289"/>
                    <a:pt x="60055" y="232481"/>
                  </a:cubicBezTo>
                  <a:cubicBezTo>
                    <a:pt x="69136" y="251674"/>
                    <a:pt x="81931" y="266637"/>
                    <a:pt x="98441" y="277368"/>
                  </a:cubicBezTo>
                  <a:cubicBezTo>
                    <a:pt x="114951" y="288100"/>
                    <a:pt x="133525" y="293465"/>
                    <a:pt x="154162" y="293465"/>
                  </a:cubicBezTo>
                  <a:cubicBezTo>
                    <a:pt x="174799" y="293465"/>
                    <a:pt x="193270" y="288100"/>
                    <a:pt x="209574" y="277368"/>
                  </a:cubicBezTo>
                  <a:cubicBezTo>
                    <a:pt x="225877" y="266637"/>
                    <a:pt x="238569" y="251674"/>
                    <a:pt x="247650" y="232481"/>
                  </a:cubicBezTo>
                  <a:cubicBezTo>
                    <a:pt x="256731" y="213289"/>
                    <a:pt x="261271" y="191516"/>
                    <a:pt x="261271" y="167164"/>
                  </a:cubicBezTo>
                  <a:cubicBezTo>
                    <a:pt x="261271" y="142812"/>
                    <a:pt x="256731" y="121142"/>
                    <a:pt x="247650" y="102156"/>
                  </a:cubicBezTo>
                  <a:cubicBezTo>
                    <a:pt x="238569" y="83169"/>
                    <a:pt x="225877" y="68310"/>
                    <a:pt x="209574" y="57579"/>
                  </a:cubicBezTo>
                  <a:cubicBezTo>
                    <a:pt x="193270" y="46847"/>
                    <a:pt x="174799" y="41481"/>
                    <a:pt x="154162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7A2D20-1802-410D-9F0E-D83DA9A2E647}"/>
                </a:ext>
              </a:extLst>
            </p:cNvPr>
            <p:cNvSpPr txBox="1">
              <a:spLocks/>
            </p:cNvSpPr>
            <p:nvPr/>
          </p:nvSpPr>
          <p:spPr>
            <a:xfrm>
              <a:off x="4748442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2" y="7533"/>
                    <a:pt x="247651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1" y="312349"/>
                  </a:cubicBezTo>
                  <a:cubicBezTo>
                    <a:pt x="222472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69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69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800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800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F960C2-D281-4BC9-BACA-B4004C0AB29F}"/>
                </a:ext>
              </a:extLst>
            </p:cNvPr>
            <p:cNvSpPr txBox="1">
              <a:spLocks/>
            </p:cNvSpPr>
            <p:nvPr/>
          </p:nvSpPr>
          <p:spPr>
            <a:xfrm>
              <a:off x="5428671" y="2275917"/>
              <a:ext cx="249506" cy="334947"/>
            </a:xfrm>
            <a:custGeom>
              <a:avLst/>
              <a:gdLst/>
              <a:ahLst/>
              <a:cxnLst/>
              <a:rect l="l" t="t" r="r" b="b"/>
              <a:pathLst>
                <a:path w="249506" h="334947">
                  <a:moveTo>
                    <a:pt x="127539" y="0"/>
                  </a:moveTo>
                  <a:cubicBezTo>
                    <a:pt x="146938" y="0"/>
                    <a:pt x="166544" y="3199"/>
                    <a:pt x="186356" y="9596"/>
                  </a:cubicBezTo>
                  <a:cubicBezTo>
                    <a:pt x="206168" y="15994"/>
                    <a:pt x="224742" y="24765"/>
                    <a:pt x="242077" y="35909"/>
                  </a:cubicBezTo>
                  <a:lnTo>
                    <a:pt x="219789" y="71819"/>
                  </a:lnTo>
                  <a:cubicBezTo>
                    <a:pt x="188007" y="51594"/>
                    <a:pt x="157257" y="41481"/>
                    <a:pt x="127539" y="41481"/>
                  </a:cubicBezTo>
                  <a:cubicBezTo>
                    <a:pt x="108553" y="41481"/>
                    <a:pt x="92868" y="45609"/>
                    <a:pt x="80486" y="53864"/>
                  </a:cubicBezTo>
                  <a:cubicBezTo>
                    <a:pt x="68103" y="62119"/>
                    <a:pt x="61912" y="73676"/>
                    <a:pt x="61912" y="88535"/>
                  </a:cubicBezTo>
                  <a:cubicBezTo>
                    <a:pt x="61912" y="97615"/>
                    <a:pt x="64594" y="105045"/>
                    <a:pt x="69960" y="110823"/>
                  </a:cubicBezTo>
                  <a:cubicBezTo>
                    <a:pt x="75326" y="116602"/>
                    <a:pt x="83375" y="121761"/>
                    <a:pt x="94107" y="126302"/>
                  </a:cubicBezTo>
                  <a:cubicBezTo>
                    <a:pt x="104838" y="130842"/>
                    <a:pt x="121761" y="136827"/>
                    <a:pt x="144875" y="144256"/>
                  </a:cubicBezTo>
                  <a:cubicBezTo>
                    <a:pt x="167576" y="151273"/>
                    <a:pt x="185943" y="158083"/>
                    <a:pt x="199977" y="164687"/>
                  </a:cubicBezTo>
                  <a:cubicBezTo>
                    <a:pt x="214010" y="171291"/>
                    <a:pt x="225774" y="180475"/>
                    <a:pt x="235267" y="192238"/>
                  </a:cubicBezTo>
                  <a:cubicBezTo>
                    <a:pt x="244760" y="204002"/>
                    <a:pt x="249506" y="219377"/>
                    <a:pt x="249506" y="238363"/>
                  </a:cubicBezTo>
                  <a:cubicBezTo>
                    <a:pt x="249506" y="267256"/>
                    <a:pt x="238466" y="290576"/>
                    <a:pt x="216383" y="308324"/>
                  </a:cubicBezTo>
                  <a:cubicBezTo>
                    <a:pt x="194301" y="326073"/>
                    <a:pt x="166338" y="334947"/>
                    <a:pt x="132492" y="334947"/>
                  </a:cubicBezTo>
                  <a:cubicBezTo>
                    <a:pt x="109791" y="334947"/>
                    <a:pt x="86780" y="330819"/>
                    <a:pt x="63460" y="322564"/>
                  </a:cubicBezTo>
                  <a:cubicBezTo>
                    <a:pt x="40139" y="314309"/>
                    <a:pt x="18986" y="302546"/>
                    <a:pt x="0" y="287274"/>
                  </a:cubicBezTo>
                  <a:lnTo>
                    <a:pt x="24145" y="253222"/>
                  </a:lnTo>
                  <a:cubicBezTo>
                    <a:pt x="60880" y="280051"/>
                    <a:pt x="96995" y="293465"/>
                    <a:pt x="132492" y="293465"/>
                  </a:cubicBezTo>
                  <a:cubicBezTo>
                    <a:pt x="153543" y="293465"/>
                    <a:pt x="170568" y="288925"/>
                    <a:pt x="183570" y="279845"/>
                  </a:cubicBezTo>
                  <a:cubicBezTo>
                    <a:pt x="196572" y="270764"/>
                    <a:pt x="203073" y="258588"/>
                    <a:pt x="203073" y="243316"/>
                  </a:cubicBezTo>
                  <a:cubicBezTo>
                    <a:pt x="203073" y="232585"/>
                    <a:pt x="199564" y="223607"/>
                    <a:pt x="192547" y="216384"/>
                  </a:cubicBezTo>
                  <a:cubicBezTo>
                    <a:pt x="185531" y="209161"/>
                    <a:pt x="176760" y="203486"/>
                    <a:pt x="166235" y="199358"/>
                  </a:cubicBezTo>
                  <a:cubicBezTo>
                    <a:pt x="155709" y="195231"/>
                    <a:pt x="141160" y="190484"/>
                    <a:pt x="122586" y="185118"/>
                  </a:cubicBezTo>
                  <a:cubicBezTo>
                    <a:pt x="83375" y="173974"/>
                    <a:pt x="55721" y="161695"/>
                    <a:pt x="39624" y="148280"/>
                  </a:cubicBezTo>
                  <a:cubicBezTo>
                    <a:pt x="23526" y="134866"/>
                    <a:pt x="15478" y="116808"/>
                    <a:pt x="15478" y="94107"/>
                  </a:cubicBezTo>
                  <a:cubicBezTo>
                    <a:pt x="15478" y="65627"/>
                    <a:pt x="26003" y="42823"/>
                    <a:pt x="47053" y="25694"/>
                  </a:cubicBezTo>
                  <a:cubicBezTo>
                    <a:pt x="68103" y="8565"/>
                    <a:pt x="94932" y="0"/>
                    <a:pt x="1275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02CAE-EA62-46F9-AF21-428066FCE7DE}"/>
                </a:ext>
              </a:extLst>
            </p:cNvPr>
            <p:cNvSpPr txBox="1">
              <a:spLocks/>
            </p:cNvSpPr>
            <p:nvPr/>
          </p:nvSpPr>
          <p:spPr>
            <a:xfrm>
              <a:off x="5309703" y="2283347"/>
              <a:ext cx="46435" cy="320087"/>
            </a:xfrm>
            <a:custGeom>
              <a:avLst/>
              <a:gdLst/>
              <a:ahLst/>
              <a:cxnLst/>
              <a:rect l="l" t="t" r="r" b="b"/>
              <a:pathLst>
                <a:path w="46435" h="320087">
                  <a:moveTo>
                    <a:pt x="0" y="0"/>
                  </a:moveTo>
                  <a:lnTo>
                    <a:pt x="46435" y="0"/>
                  </a:lnTo>
                  <a:lnTo>
                    <a:pt x="46435" y="320087"/>
                  </a:lnTo>
                  <a:lnTo>
                    <a:pt x="0" y="320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©2022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2945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©2022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9" r:id="rId8"/>
    <p:sldLayoutId id="2147483990" r:id="rId9"/>
    <p:sldLayoutId id="2147483991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3980" r:id="rId34"/>
    <p:sldLayoutId id="2147483981" r:id="rId35"/>
    <p:sldLayoutId id="2147483982" r:id="rId36"/>
    <p:sldLayoutId id="2147483983" r:id="rId37"/>
    <p:sldLayoutId id="2147483984" r:id="rId38"/>
    <p:sldLayoutId id="2147483985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9B681D1F-B268-3E40-8BC4-4776A2CF8FE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ECE73D7-1727-B34C-AE08-BE4AA4CC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现代化应用交付平台整体架构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171A24-24C2-2E44-B0F1-7A3880E76BE7}"/>
              </a:ext>
            </a:extLst>
          </p:cNvPr>
          <p:cNvSpPr/>
          <p:nvPr/>
        </p:nvSpPr>
        <p:spPr>
          <a:xfrm>
            <a:off x="579809" y="5408143"/>
            <a:ext cx="10653643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虚拟化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IT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 基础设施服务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（计算、存储、网络）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28D50B-35E7-6946-A65D-DC0E33A18E26}"/>
              </a:ext>
            </a:extLst>
          </p:cNvPr>
          <p:cNvSpPr/>
          <p:nvPr/>
        </p:nvSpPr>
        <p:spPr>
          <a:xfrm>
            <a:off x="579810" y="2907638"/>
            <a:ext cx="1055802" cy="2311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容器云集群管理平台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（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集群创建、授权、监控、升级、扩展、回收）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9F97F6-DF04-9943-98CA-41E6F40DB036}"/>
              </a:ext>
            </a:extLst>
          </p:cNvPr>
          <p:cNvSpPr/>
          <p:nvPr/>
        </p:nvSpPr>
        <p:spPr>
          <a:xfrm>
            <a:off x="1814585" y="3496459"/>
            <a:ext cx="1681052" cy="16591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集群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1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2525D3-2A21-7242-A36E-25A3F82B4659}"/>
              </a:ext>
            </a:extLst>
          </p:cNvPr>
          <p:cNvSpPr/>
          <p:nvPr/>
        </p:nvSpPr>
        <p:spPr>
          <a:xfrm>
            <a:off x="5459771" y="4369983"/>
            <a:ext cx="1398565" cy="3754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050" dirty="0">
                <a:solidFill>
                  <a:prstClr val="white"/>
                </a:solidFill>
                <a:latin typeface="Metropolis"/>
              </a:rPr>
              <a:t>日志采集与分析平台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BD3501-EF78-7047-A668-ACBC61DDFD3B}"/>
              </a:ext>
            </a:extLst>
          </p:cNvPr>
          <p:cNvSpPr/>
          <p:nvPr/>
        </p:nvSpPr>
        <p:spPr>
          <a:xfrm>
            <a:off x="5459771" y="3895835"/>
            <a:ext cx="1398565" cy="3754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050" dirty="0">
                <a:solidFill>
                  <a:prstClr val="white"/>
                </a:solidFill>
                <a:latin typeface="Metropolis"/>
              </a:rPr>
              <a:t>监控与可视化平台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5702C7-974D-224C-A2EF-346E6FE6DFD9}"/>
              </a:ext>
            </a:extLst>
          </p:cNvPr>
          <p:cNvSpPr/>
          <p:nvPr/>
        </p:nvSpPr>
        <p:spPr>
          <a:xfrm>
            <a:off x="5459771" y="3421686"/>
            <a:ext cx="1402913" cy="3754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容器镜像仓库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C4380CA-C8BE-224E-9923-D8D0D806FB0F}"/>
              </a:ext>
            </a:extLst>
          </p:cNvPr>
          <p:cNvSpPr/>
          <p:nvPr/>
        </p:nvSpPr>
        <p:spPr>
          <a:xfrm>
            <a:off x="2556407" y="4063970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A86AFAD-C5D2-1B41-A5C2-045FCFC49E59}"/>
              </a:ext>
            </a:extLst>
          </p:cNvPr>
          <p:cNvSpPr/>
          <p:nvPr/>
        </p:nvSpPr>
        <p:spPr>
          <a:xfrm>
            <a:off x="2873294" y="4063970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8595AAA-18C5-1343-95C2-EAE79409A46A}"/>
              </a:ext>
            </a:extLst>
          </p:cNvPr>
          <p:cNvSpPr/>
          <p:nvPr/>
        </p:nvSpPr>
        <p:spPr>
          <a:xfrm>
            <a:off x="3212134" y="4063970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8643973-506B-834B-AEAC-ED984B48726E}"/>
              </a:ext>
            </a:extLst>
          </p:cNvPr>
          <p:cNvSpPr/>
          <p:nvPr/>
        </p:nvSpPr>
        <p:spPr>
          <a:xfrm>
            <a:off x="2859165" y="3690194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99ACB9-C5E2-914F-B35A-71904CEA59D8}"/>
              </a:ext>
            </a:extLst>
          </p:cNvPr>
          <p:cNvSpPr/>
          <p:nvPr/>
        </p:nvSpPr>
        <p:spPr>
          <a:xfrm>
            <a:off x="2780534" y="2553244"/>
            <a:ext cx="1140246" cy="5344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反向代理与负载均衡设备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71350CD-38B8-DA47-92F2-301BB2A938E3}"/>
              </a:ext>
            </a:extLst>
          </p:cNvPr>
          <p:cNvCxnSpPr>
            <a:cxnSpLocks/>
            <a:stCxn id="3" idx="0"/>
            <a:endCxn id="22" idx="3"/>
          </p:cNvCxnSpPr>
          <p:nvPr/>
        </p:nvCxnSpPr>
        <p:spPr bwMode="gray">
          <a:xfrm flipV="1">
            <a:off x="2655388" y="3871225"/>
            <a:ext cx="234837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86F65A2-4C01-314A-8FC4-89CE9731BBCC}"/>
              </a:ext>
            </a:extLst>
          </p:cNvPr>
          <p:cNvCxnSpPr>
            <a:cxnSpLocks/>
            <a:stCxn id="20" idx="0"/>
            <a:endCxn id="22" idx="4"/>
          </p:cNvCxnSpPr>
          <p:nvPr/>
        </p:nvCxnSpPr>
        <p:spPr bwMode="gray">
          <a:xfrm flipH="1" flipV="1">
            <a:off x="2965211" y="3902285"/>
            <a:ext cx="7064" cy="1616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79B5025-9D1E-D344-B44E-B007E00D213C}"/>
              </a:ext>
            </a:extLst>
          </p:cNvPr>
          <p:cNvCxnSpPr>
            <a:cxnSpLocks/>
            <a:stCxn id="21" idx="0"/>
            <a:endCxn id="22" idx="5"/>
          </p:cNvCxnSpPr>
          <p:nvPr/>
        </p:nvCxnSpPr>
        <p:spPr bwMode="gray">
          <a:xfrm flipH="1" flipV="1">
            <a:off x="3040196" y="3871225"/>
            <a:ext cx="270919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1FB21A0-852A-A046-BCE4-796C460B0450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 bwMode="gray">
          <a:xfrm flipV="1">
            <a:off x="2965211" y="3087731"/>
            <a:ext cx="385446" cy="6024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35DA78D-B69E-8242-B3B0-55E505005DEA}"/>
              </a:ext>
            </a:extLst>
          </p:cNvPr>
          <p:cNvSpPr/>
          <p:nvPr/>
        </p:nvSpPr>
        <p:spPr>
          <a:xfrm>
            <a:off x="2190418" y="4711675"/>
            <a:ext cx="465771" cy="38042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应用日志采集代理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5E153EF-D4B9-CC4E-BC6F-BCE4A7375816}"/>
              </a:ext>
            </a:extLst>
          </p:cNvPr>
          <p:cNvSpPr/>
          <p:nvPr/>
        </p:nvSpPr>
        <p:spPr>
          <a:xfrm>
            <a:off x="2820830" y="4693117"/>
            <a:ext cx="465771" cy="38042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应用指标采集代理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EAA0172D-8A7C-934C-B33D-762CE794671E}"/>
              </a:ext>
            </a:extLst>
          </p:cNvPr>
          <p:cNvSpPr/>
          <p:nvPr/>
        </p:nvSpPr>
        <p:spPr>
          <a:xfrm>
            <a:off x="1887660" y="4400861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61970CC-E556-334F-B41C-6A61BBBA4CEF}"/>
              </a:ext>
            </a:extLst>
          </p:cNvPr>
          <p:cNvSpPr/>
          <p:nvPr/>
        </p:nvSpPr>
        <p:spPr>
          <a:xfrm>
            <a:off x="2204547" y="4400861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57C7006-675D-C24D-8A1F-AD0730F48EEA}"/>
              </a:ext>
            </a:extLst>
          </p:cNvPr>
          <p:cNvSpPr/>
          <p:nvPr/>
        </p:nvSpPr>
        <p:spPr>
          <a:xfrm>
            <a:off x="2543387" y="4400861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8C9D140-C332-2E40-9859-4092248F79AE}"/>
              </a:ext>
            </a:extLst>
          </p:cNvPr>
          <p:cNvSpPr/>
          <p:nvPr/>
        </p:nvSpPr>
        <p:spPr>
          <a:xfrm>
            <a:off x="2190418" y="4027085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55E7B817-757F-6E4C-A329-C0783F2252CA}"/>
              </a:ext>
            </a:extLst>
          </p:cNvPr>
          <p:cNvCxnSpPr>
            <a:cxnSpLocks/>
            <a:stCxn id="57" idx="0"/>
            <a:endCxn id="60" idx="3"/>
          </p:cNvCxnSpPr>
          <p:nvPr/>
        </p:nvCxnSpPr>
        <p:spPr bwMode="gray">
          <a:xfrm flipV="1">
            <a:off x="1986641" y="4208116"/>
            <a:ext cx="234837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F61E76DE-579E-A74A-AFC9-C7A0623B6FFF}"/>
              </a:ext>
            </a:extLst>
          </p:cNvPr>
          <p:cNvCxnSpPr>
            <a:cxnSpLocks/>
            <a:stCxn id="58" idx="0"/>
            <a:endCxn id="60" idx="4"/>
          </p:cNvCxnSpPr>
          <p:nvPr/>
        </p:nvCxnSpPr>
        <p:spPr bwMode="gray">
          <a:xfrm flipH="1" flipV="1">
            <a:off x="2296464" y="4239176"/>
            <a:ext cx="7064" cy="1616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52E89457-0AFD-CD45-9E16-97507110926C}"/>
              </a:ext>
            </a:extLst>
          </p:cNvPr>
          <p:cNvCxnSpPr>
            <a:cxnSpLocks/>
            <a:stCxn id="59" idx="0"/>
            <a:endCxn id="60" idx="5"/>
          </p:cNvCxnSpPr>
          <p:nvPr/>
        </p:nvCxnSpPr>
        <p:spPr bwMode="gray">
          <a:xfrm flipH="1" flipV="1">
            <a:off x="2371449" y="4208116"/>
            <a:ext cx="270919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下箭头 69">
            <a:extLst>
              <a:ext uri="{FF2B5EF4-FFF2-40B4-BE49-F238E27FC236}">
                <a16:creationId xmlns:a16="http://schemas.microsoft.com/office/drawing/2014/main" id="{D60E1CB1-A3DB-6C4A-8155-F0CBF13B8578}"/>
              </a:ext>
            </a:extLst>
          </p:cNvPr>
          <p:cNvSpPr/>
          <p:nvPr/>
        </p:nvSpPr>
        <p:spPr>
          <a:xfrm>
            <a:off x="4300424" y="2139594"/>
            <a:ext cx="360844" cy="113513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718A975-58F6-CC43-A263-33854E9C2069}"/>
              </a:ext>
            </a:extLst>
          </p:cNvPr>
          <p:cNvSpPr txBox="1"/>
          <p:nvPr/>
        </p:nvSpPr>
        <p:spPr>
          <a:xfrm>
            <a:off x="4695720" y="2333655"/>
            <a:ext cx="70975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通过</a:t>
            </a:r>
            <a:r>
              <a:rPr kumimoji="1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Helm</a:t>
            </a: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发布应用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69E9610-CEE9-CE44-B1D0-9FD12020F29F}"/>
              </a:ext>
            </a:extLst>
          </p:cNvPr>
          <p:cNvSpPr/>
          <p:nvPr/>
        </p:nvSpPr>
        <p:spPr>
          <a:xfrm>
            <a:off x="5459771" y="4844130"/>
            <a:ext cx="1410083" cy="3754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050" dirty="0">
                <a:solidFill>
                  <a:prstClr val="white"/>
                </a:solidFill>
                <a:latin typeface="Metropolis"/>
              </a:rPr>
              <a:t>数据备份与恢复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0C8F91E-FFE2-DC42-BFE6-C808629CE04E}"/>
              </a:ext>
            </a:extLst>
          </p:cNvPr>
          <p:cNvSpPr/>
          <p:nvPr/>
        </p:nvSpPr>
        <p:spPr>
          <a:xfrm>
            <a:off x="3606663" y="3489182"/>
            <a:ext cx="1681052" cy="16591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集群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2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C328333-18E0-BD4D-B4D6-1233556139DC}"/>
              </a:ext>
            </a:extLst>
          </p:cNvPr>
          <p:cNvSpPr/>
          <p:nvPr/>
        </p:nvSpPr>
        <p:spPr>
          <a:xfrm>
            <a:off x="4348485" y="4056693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1FC955D0-6B69-0E4D-8212-0D5EA1AFE56D}"/>
              </a:ext>
            </a:extLst>
          </p:cNvPr>
          <p:cNvSpPr/>
          <p:nvPr/>
        </p:nvSpPr>
        <p:spPr>
          <a:xfrm>
            <a:off x="4665372" y="4056693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CAF29A5-75A3-C143-B3BB-5267F245278F}"/>
              </a:ext>
            </a:extLst>
          </p:cNvPr>
          <p:cNvSpPr/>
          <p:nvPr/>
        </p:nvSpPr>
        <p:spPr>
          <a:xfrm>
            <a:off x="5004212" y="4056693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8E5E6C2-5D07-4F43-97C2-AC50FE239840}"/>
              </a:ext>
            </a:extLst>
          </p:cNvPr>
          <p:cNvSpPr/>
          <p:nvPr/>
        </p:nvSpPr>
        <p:spPr>
          <a:xfrm>
            <a:off x="4651243" y="3682917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1B79094C-6F22-0049-BC8A-6494B8565F70}"/>
              </a:ext>
            </a:extLst>
          </p:cNvPr>
          <p:cNvCxnSpPr>
            <a:cxnSpLocks/>
            <a:stCxn id="100" idx="0"/>
            <a:endCxn id="103" idx="3"/>
          </p:cNvCxnSpPr>
          <p:nvPr/>
        </p:nvCxnSpPr>
        <p:spPr bwMode="gray">
          <a:xfrm flipV="1">
            <a:off x="4447466" y="3863948"/>
            <a:ext cx="234837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4E2CC3A3-B498-3A4B-961B-61949A3C9832}"/>
              </a:ext>
            </a:extLst>
          </p:cNvPr>
          <p:cNvCxnSpPr>
            <a:cxnSpLocks/>
            <a:stCxn id="101" idx="0"/>
            <a:endCxn id="103" idx="4"/>
          </p:cNvCxnSpPr>
          <p:nvPr/>
        </p:nvCxnSpPr>
        <p:spPr bwMode="gray">
          <a:xfrm flipH="1" flipV="1">
            <a:off x="4757289" y="3895008"/>
            <a:ext cx="7064" cy="1616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5361E2DF-4076-EA4B-A62B-D9DA33EA0F8B}"/>
              </a:ext>
            </a:extLst>
          </p:cNvPr>
          <p:cNvCxnSpPr>
            <a:cxnSpLocks/>
            <a:stCxn id="102" idx="0"/>
            <a:endCxn id="103" idx="5"/>
          </p:cNvCxnSpPr>
          <p:nvPr/>
        </p:nvCxnSpPr>
        <p:spPr bwMode="gray">
          <a:xfrm flipH="1" flipV="1">
            <a:off x="4832274" y="3863948"/>
            <a:ext cx="270919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190CE8E7-DED1-4E45-8F17-C9943480B449}"/>
              </a:ext>
            </a:extLst>
          </p:cNvPr>
          <p:cNvSpPr/>
          <p:nvPr/>
        </p:nvSpPr>
        <p:spPr>
          <a:xfrm>
            <a:off x="3908629" y="4684935"/>
            <a:ext cx="465771" cy="38042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应用日志采集代理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4D17BED3-E182-BA41-9859-A7DC0C7AE524}"/>
              </a:ext>
            </a:extLst>
          </p:cNvPr>
          <p:cNvSpPr/>
          <p:nvPr/>
        </p:nvSpPr>
        <p:spPr>
          <a:xfrm>
            <a:off x="4534942" y="4679227"/>
            <a:ext cx="465771" cy="38042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应用指标采集代理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7A240E37-83A8-CE4D-B4E8-6665D8F2CA04}"/>
              </a:ext>
            </a:extLst>
          </p:cNvPr>
          <p:cNvSpPr/>
          <p:nvPr/>
        </p:nvSpPr>
        <p:spPr>
          <a:xfrm>
            <a:off x="3679738" y="4393584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EFF57261-D5EC-924C-9462-8584BF74BE20}"/>
              </a:ext>
            </a:extLst>
          </p:cNvPr>
          <p:cNvSpPr/>
          <p:nvPr/>
        </p:nvSpPr>
        <p:spPr>
          <a:xfrm>
            <a:off x="3996625" y="4393584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05698456-441E-0142-BB5B-9F447FFCBC49}"/>
              </a:ext>
            </a:extLst>
          </p:cNvPr>
          <p:cNvSpPr/>
          <p:nvPr/>
        </p:nvSpPr>
        <p:spPr>
          <a:xfrm>
            <a:off x="4335465" y="4393584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AFFDFB22-35CD-7347-9A32-988F3FB188AE}"/>
              </a:ext>
            </a:extLst>
          </p:cNvPr>
          <p:cNvSpPr/>
          <p:nvPr/>
        </p:nvSpPr>
        <p:spPr>
          <a:xfrm>
            <a:off x="3982496" y="4019808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A79D2460-E2BB-4B44-A259-2A61A43530A4}"/>
              </a:ext>
            </a:extLst>
          </p:cNvPr>
          <p:cNvCxnSpPr>
            <a:cxnSpLocks/>
            <a:stCxn id="109" idx="0"/>
            <a:endCxn id="112" idx="3"/>
          </p:cNvCxnSpPr>
          <p:nvPr/>
        </p:nvCxnSpPr>
        <p:spPr bwMode="gray">
          <a:xfrm flipV="1">
            <a:off x="3778719" y="4200839"/>
            <a:ext cx="234837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DA94A553-8853-2148-BE45-327B529C9C59}"/>
              </a:ext>
            </a:extLst>
          </p:cNvPr>
          <p:cNvCxnSpPr>
            <a:cxnSpLocks/>
            <a:stCxn id="110" idx="0"/>
            <a:endCxn id="112" idx="4"/>
          </p:cNvCxnSpPr>
          <p:nvPr/>
        </p:nvCxnSpPr>
        <p:spPr bwMode="gray">
          <a:xfrm flipH="1" flipV="1">
            <a:off x="4088542" y="4231899"/>
            <a:ext cx="7064" cy="1616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A857F814-A3B0-0A49-B516-87D83E386E3F}"/>
              </a:ext>
            </a:extLst>
          </p:cNvPr>
          <p:cNvCxnSpPr>
            <a:cxnSpLocks/>
            <a:stCxn id="111" idx="0"/>
            <a:endCxn id="112" idx="5"/>
          </p:cNvCxnSpPr>
          <p:nvPr/>
        </p:nvCxnSpPr>
        <p:spPr bwMode="gray">
          <a:xfrm flipH="1" flipV="1">
            <a:off x="4163527" y="4200839"/>
            <a:ext cx="270919" cy="1927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179616A8-3CC1-944A-8255-9FDE08345AD5}"/>
              </a:ext>
            </a:extLst>
          </p:cNvPr>
          <p:cNvCxnSpPr>
            <a:cxnSpLocks/>
            <a:stCxn id="103" idx="0"/>
            <a:endCxn id="24" idx="2"/>
          </p:cNvCxnSpPr>
          <p:nvPr/>
        </p:nvCxnSpPr>
        <p:spPr bwMode="gray">
          <a:xfrm flipH="1" flipV="1">
            <a:off x="3350657" y="3087731"/>
            <a:ext cx="1406632" cy="5951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4F0DFA4-E88C-6748-A27E-17CE35B82C2D}"/>
              </a:ext>
            </a:extLst>
          </p:cNvPr>
          <p:cNvSpPr/>
          <p:nvPr/>
        </p:nvSpPr>
        <p:spPr>
          <a:xfrm>
            <a:off x="1487156" y="1170930"/>
            <a:ext cx="7743552" cy="9013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400" dirty="0">
                <a:solidFill>
                  <a:schemeClr val="bg1"/>
                </a:solidFill>
              </a:rPr>
              <a:t>应用发布与展示 </a:t>
            </a:r>
            <a:r>
              <a:rPr kumimoji="1" lang="en-US" altLang="zh-CN" sz="1400" dirty="0">
                <a:solidFill>
                  <a:schemeClr val="bg1"/>
                </a:solidFill>
              </a:rPr>
              <a:t>Web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EDA45C0F-AD18-184D-BFB7-C823E5F70102}"/>
              </a:ext>
            </a:extLst>
          </p:cNvPr>
          <p:cNvSpPr/>
          <p:nvPr/>
        </p:nvSpPr>
        <p:spPr>
          <a:xfrm>
            <a:off x="10217492" y="430549"/>
            <a:ext cx="197962" cy="1979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P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19CDFDE-A0A9-9141-A448-B063AF12A186}"/>
              </a:ext>
            </a:extLst>
          </p:cNvPr>
          <p:cNvSpPr txBox="1"/>
          <p:nvPr/>
        </p:nvSpPr>
        <p:spPr>
          <a:xfrm>
            <a:off x="10555984" y="430549"/>
            <a:ext cx="135493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应用容器</a:t>
            </a: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68D8D719-2144-9D4D-B94D-261C3232C75C}"/>
              </a:ext>
            </a:extLst>
          </p:cNvPr>
          <p:cNvSpPr/>
          <p:nvPr/>
        </p:nvSpPr>
        <p:spPr>
          <a:xfrm>
            <a:off x="10217492" y="716966"/>
            <a:ext cx="212091" cy="21209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LB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F6F46790-9693-5846-AFCD-8AC277B92BDE}"/>
              </a:ext>
            </a:extLst>
          </p:cNvPr>
          <p:cNvSpPr txBox="1"/>
          <p:nvPr/>
        </p:nvSpPr>
        <p:spPr>
          <a:xfrm>
            <a:off x="10555984" y="716966"/>
            <a:ext cx="135493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K8s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负载均衡</a:t>
            </a:r>
          </a:p>
        </p:txBody>
      </p:sp>
      <p:sp>
        <p:nvSpPr>
          <p:cNvPr id="159" name="下箭头 158">
            <a:extLst>
              <a:ext uri="{FF2B5EF4-FFF2-40B4-BE49-F238E27FC236}">
                <a16:creationId xmlns:a16="http://schemas.microsoft.com/office/drawing/2014/main" id="{109EB825-CA7D-5844-8E19-DD6CD158FA26}"/>
              </a:ext>
            </a:extLst>
          </p:cNvPr>
          <p:cNvSpPr/>
          <p:nvPr/>
        </p:nvSpPr>
        <p:spPr>
          <a:xfrm>
            <a:off x="5907602" y="2148252"/>
            <a:ext cx="360844" cy="65686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6048170-7D40-C547-AC5C-22F9A1BE0B85}"/>
              </a:ext>
            </a:extLst>
          </p:cNvPr>
          <p:cNvSpPr txBox="1"/>
          <p:nvPr/>
        </p:nvSpPr>
        <p:spPr>
          <a:xfrm>
            <a:off x="6380959" y="2253897"/>
            <a:ext cx="1003929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rPr>
              <a:t>发布容器镜像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7156A5-058B-7A4D-8061-200D7737DF56}"/>
              </a:ext>
            </a:extLst>
          </p:cNvPr>
          <p:cNvSpPr/>
          <p:nvPr/>
        </p:nvSpPr>
        <p:spPr>
          <a:xfrm>
            <a:off x="7154844" y="2947537"/>
            <a:ext cx="1939195" cy="2272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bg1"/>
                </a:solidFill>
              </a:rPr>
              <a:t>数据平台托管服务</a:t>
            </a: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6B0BCB-4A31-1A4F-863C-6F726436FC53}"/>
              </a:ext>
            </a:extLst>
          </p:cNvPr>
          <p:cNvSpPr/>
          <p:nvPr/>
        </p:nvSpPr>
        <p:spPr>
          <a:xfrm>
            <a:off x="7561412" y="3709622"/>
            <a:ext cx="1139489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>
                <a:solidFill>
                  <a:schemeClr val="tx1"/>
                </a:solidFill>
              </a:rPr>
              <a:t>数据库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18FDBEE-E7FB-B645-8B4D-66C81C91CD36}"/>
              </a:ext>
            </a:extLst>
          </p:cNvPr>
          <p:cNvSpPr/>
          <p:nvPr/>
        </p:nvSpPr>
        <p:spPr>
          <a:xfrm>
            <a:off x="7561412" y="4194416"/>
            <a:ext cx="1139489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消息队列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CD276D1-74C7-3643-8A6C-5BAEC040FE7C}"/>
              </a:ext>
            </a:extLst>
          </p:cNvPr>
          <p:cNvSpPr/>
          <p:nvPr/>
        </p:nvSpPr>
        <p:spPr>
          <a:xfrm>
            <a:off x="7561412" y="4679210"/>
            <a:ext cx="1139489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>
                <a:solidFill>
                  <a:schemeClr val="tx1"/>
                </a:solidFill>
              </a:rPr>
              <a:t>缓存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A171F7E-1C82-2944-9921-73E1FE79D8AD}"/>
              </a:ext>
            </a:extLst>
          </p:cNvPr>
          <p:cNvSpPr/>
          <p:nvPr/>
        </p:nvSpPr>
        <p:spPr>
          <a:xfrm>
            <a:off x="2067620" y="1550274"/>
            <a:ext cx="2625818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100" dirty="0">
                <a:solidFill>
                  <a:schemeClr val="tx1"/>
                </a:solidFill>
              </a:rPr>
              <a:t>应用市场与发布流程管理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C678634-528A-F247-980E-41146F30C194}"/>
              </a:ext>
            </a:extLst>
          </p:cNvPr>
          <p:cNvSpPr/>
          <p:nvPr/>
        </p:nvSpPr>
        <p:spPr>
          <a:xfrm>
            <a:off x="6257112" y="1553524"/>
            <a:ext cx="2625817" cy="36174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100" dirty="0">
                <a:solidFill>
                  <a:schemeClr val="tx1"/>
                </a:solidFill>
              </a:rPr>
              <a:t>监控与状态展示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FEEB7F7-D84A-C046-9C0E-D4BAF48CF09B}"/>
              </a:ext>
            </a:extLst>
          </p:cNvPr>
          <p:cNvSpPr/>
          <p:nvPr/>
        </p:nvSpPr>
        <p:spPr>
          <a:xfrm>
            <a:off x="9294257" y="2938322"/>
            <a:ext cx="1939195" cy="22720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bg1"/>
                </a:solidFill>
              </a:rPr>
              <a:t>其他业务虚拟机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41C14A7-C967-3213-D1A3-FA1A631F3E12}"/>
              </a:ext>
            </a:extLst>
          </p:cNvPr>
          <p:cNvSpPr/>
          <p:nvPr/>
        </p:nvSpPr>
        <p:spPr>
          <a:xfrm>
            <a:off x="5459771" y="2947537"/>
            <a:ext cx="1402913" cy="3754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50">
                <a:solidFill>
                  <a:prstClr val="white"/>
                </a:solidFill>
                <a:latin typeface="Metropolis"/>
              </a:rPr>
              <a:t>身份认证与</a:t>
            </a:r>
            <a:r>
              <a:rPr kumimoji="1" lang="zh-CN" altLang="en-US" sz="1050" dirty="0">
                <a:solidFill>
                  <a:prstClr val="white"/>
                </a:solidFill>
                <a:latin typeface="Metropolis"/>
              </a:rPr>
              <a:t>授权</a:t>
            </a:r>
            <a:endParaRPr kumimoji="1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opoli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69272E17-BE6E-50FE-F79C-B8C4D1288A8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D1BB65-C7C1-80EC-0964-250CE7F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A291DC-F107-B8EF-D947-48C10BD3AE47}"/>
              </a:ext>
            </a:extLst>
          </p:cNvPr>
          <p:cNvSpPr/>
          <p:nvPr/>
        </p:nvSpPr>
        <p:spPr>
          <a:xfrm>
            <a:off x="1496291" y="2992583"/>
            <a:ext cx="2549727" cy="24452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2DE13-D275-277A-27D9-08D137AEAD1A}"/>
              </a:ext>
            </a:extLst>
          </p:cNvPr>
          <p:cNvSpPr/>
          <p:nvPr/>
        </p:nvSpPr>
        <p:spPr>
          <a:xfrm>
            <a:off x="1753887" y="3792345"/>
            <a:ext cx="1652859" cy="14674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E329BE-FCF7-5BE0-64D5-99305D2BDF8E}"/>
              </a:ext>
            </a:extLst>
          </p:cNvPr>
          <p:cNvSpPr/>
          <p:nvPr/>
        </p:nvSpPr>
        <p:spPr>
          <a:xfrm>
            <a:off x="1898194" y="4566790"/>
            <a:ext cx="1209148" cy="466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vRealize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Log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Insight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72F1B9-64CB-D25B-5300-81571D6DF293}"/>
              </a:ext>
            </a:extLst>
          </p:cNvPr>
          <p:cNvSpPr txBox="1"/>
          <p:nvPr/>
        </p:nvSpPr>
        <p:spPr>
          <a:xfrm>
            <a:off x="2039193" y="3957005"/>
            <a:ext cx="12785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1" lang="en-US" altLang="zh-CN" sz="1200" dirty="0"/>
              <a:t>vRealize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Suite</a:t>
            </a:r>
            <a:endParaRPr kumimoji="1"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0F636C-EA0A-27C1-C695-5270BC0D66BA}"/>
              </a:ext>
            </a:extLst>
          </p:cNvPr>
          <p:cNvSpPr txBox="1"/>
          <p:nvPr/>
        </p:nvSpPr>
        <p:spPr>
          <a:xfrm>
            <a:off x="2889959" y="3182560"/>
            <a:ext cx="12785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kumimoji="1" lang="en-US" altLang="zh-CN" sz="1200" dirty="0"/>
              <a:t>vCloud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Suite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74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2F6A8289-D2E1-35C4-4B05-3C9BA357FA8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434527-F297-A061-A83D-50A27A78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6884CA-48B5-CA2B-B994-03E310CD0738}"/>
              </a:ext>
            </a:extLst>
          </p:cNvPr>
          <p:cNvSpPr/>
          <p:nvPr/>
        </p:nvSpPr>
        <p:spPr>
          <a:xfrm>
            <a:off x="922493" y="2603612"/>
            <a:ext cx="1513210" cy="1650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Install Fluent Bit on Linux | Snap Store">
            <a:extLst>
              <a:ext uri="{FF2B5EF4-FFF2-40B4-BE49-F238E27FC236}">
                <a16:creationId xmlns:a16="http://schemas.microsoft.com/office/drawing/2014/main" id="{2E255587-1AA6-770C-1FAC-3BFAEFAC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098" y="3645462"/>
            <a:ext cx="694004" cy="5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6DC785D-A997-6E43-715F-3DBD0A274DFD}"/>
              </a:ext>
            </a:extLst>
          </p:cNvPr>
          <p:cNvSpPr/>
          <p:nvPr/>
        </p:nvSpPr>
        <p:spPr>
          <a:xfrm>
            <a:off x="2663840" y="2603611"/>
            <a:ext cx="1513210" cy="1650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11498D-C23D-CDCF-95C2-566F4C27D410}"/>
              </a:ext>
            </a:extLst>
          </p:cNvPr>
          <p:cNvSpPr/>
          <p:nvPr/>
        </p:nvSpPr>
        <p:spPr>
          <a:xfrm>
            <a:off x="4405187" y="2603610"/>
            <a:ext cx="1513210" cy="1650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4" descr="Install Fluent Bit on Linux | Snap Store">
            <a:extLst>
              <a:ext uri="{FF2B5EF4-FFF2-40B4-BE49-F238E27FC236}">
                <a16:creationId xmlns:a16="http://schemas.microsoft.com/office/drawing/2014/main" id="{538DD8C5-C5CB-1311-B090-237BEBD8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445" y="3645462"/>
            <a:ext cx="694004" cy="5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nstall Fluent Bit on Linux | Snap Store">
            <a:extLst>
              <a:ext uri="{FF2B5EF4-FFF2-40B4-BE49-F238E27FC236}">
                <a16:creationId xmlns:a16="http://schemas.microsoft.com/office/drawing/2014/main" id="{59569F39-D79A-A2C9-235B-B018CD73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92" y="3645462"/>
            <a:ext cx="694004" cy="5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34B70B6-9E1D-7583-88D9-1C3BB28319F4}"/>
              </a:ext>
            </a:extLst>
          </p:cNvPr>
          <p:cNvSpPr/>
          <p:nvPr/>
        </p:nvSpPr>
        <p:spPr>
          <a:xfrm>
            <a:off x="7187540" y="4102658"/>
            <a:ext cx="1422427" cy="9022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vRealize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Log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Insight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B2B0C9FA-7714-625F-8189-E6EBAA30AC4D}"/>
              </a:ext>
            </a:extLst>
          </p:cNvPr>
          <p:cNvCxnSpPr>
            <a:stCxn id="10" idx="2"/>
          </p:cNvCxnSpPr>
          <p:nvPr/>
        </p:nvCxnSpPr>
        <p:spPr bwMode="gray">
          <a:xfrm rot="16200000" flipH="1">
            <a:off x="6201120" y="3458887"/>
            <a:ext cx="283221" cy="1667873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7AE36735-D5EC-69DB-8AD1-32D4EBB9C7F5}"/>
              </a:ext>
            </a:extLst>
          </p:cNvPr>
          <p:cNvCxnSpPr>
            <a:cxnSpLocks/>
          </p:cNvCxnSpPr>
          <p:nvPr/>
        </p:nvCxnSpPr>
        <p:spPr bwMode="gray">
          <a:xfrm>
            <a:off x="3721285" y="4148681"/>
            <a:ext cx="3449816" cy="514858"/>
          </a:xfrm>
          <a:prstGeom prst="bentConnector3">
            <a:avLst>
              <a:gd name="adj1" fmla="val 507"/>
            </a:avLst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98E01DFB-978C-B5A2-6E0C-A1A4FD49E406}"/>
              </a:ext>
            </a:extLst>
          </p:cNvPr>
          <p:cNvCxnSpPr>
            <a:cxnSpLocks/>
          </p:cNvCxnSpPr>
          <p:nvPr/>
        </p:nvCxnSpPr>
        <p:spPr bwMode="gray">
          <a:xfrm>
            <a:off x="1979938" y="4177005"/>
            <a:ext cx="5196729" cy="726768"/>
          </a:xfrm>
          <a:prstGeom prst="bentConnector3">
            <a:avLst>
              <a:gd name="adj1" fmla="val 172"/>
            </a:avLst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B2D92B9-1D8D-4EE7-B9B6-AF0674A87FBC}"/>
              </a:ext>
            </a:extLst>
          </p:cNvPr>
          <p:cNvSpPr txBox="1"/>
          <p:nvPr/>
        </p:nvSpPr>
        <p:spPr>
          <a:xfrm>
            <a:off x="1088380" y="2688777"/>
            <a:ext cx="1181437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50" dirty="0"/>
              <a:t>K8s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Master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Node</a:t>
            </a:r>
            <a:endParaRPr kumimoji="1" lang="zh-CN" altLang="en-US" sz="105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A5ACDD-42C0-D53D-2714-F2637A14E4BF}"/>
              </a:ext>
            </a:extLst>
          </p:cNvPr>
          <p:cNvSpPr txBox="1"/>
          <p:nvPr/>
        </p:nvSpPr>
        <p:spPr>
          <a:xfrm>
            <a:off x="2829726" y="2688777"/>
            <a:ext cx="1181437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50" dirty="0"/>
              <a:t>K8s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Worker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Node</a:t>
            </a:r>
            <a:endParaRPr kumimoji="1"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CF3C15-4F66-6C09-CEB3-B987410193FF}"/>
              </a:ext>
            </a:extLst>
          </p:cNvPr>
          <p:cNvSpPr txBox="1"/>
          <p:nvPr/>
        </p:nvSpPr>
        <p:spPr>
          <a:xfrm>
            <a:off x="4571072" y="2688777"/>
            <a:ext cx="1181437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050" dirty="0"/>
              <a:t>K8s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Worker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Node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718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5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>
            <a:extLst>
              <a:ext uri="{FF2B5EF4-FFF2-40B4-BE49-F238E27FC236}">
                <a16:creationId xmlns:a16="http://schemas.microsoft.com/office/drawing/2014/main" id="{3E060742-1BB2-B35B-2BF1-2F7343E98D76}"/>
              </a:ext>
            </a:extLst>
          </p:cNvPr>
          <p:cNvSpPr/>
          <p:nvPr/>
        </p:nvSpPr>
        <p:spPr>
          <a:xfrm>
            <a:off x="2819400" y="2211567"/>
            <a:ext cx="4785548" cy="15417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2AAAEF8-1053-0E42-85D2-F7153BAE202A}"/>
              </a:ext>
            </a:extLst>
          </p:cNvPr>
          <p:cNvSpPr/>
          <p:nvPr/>
        </p:nvSpPr>
        <p:spPr>
          <a:xfrm>
            <a:off x="882501" y="3880885"/>
            <a:ext cx="8176439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vSphere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7.0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U3</a:t>
            </a:r>
            <a:r>
              <a:rPr kumimoji="1" lang="zh-CN" altLang="en-US" sz="1200" dirty="0">
                <a:solidFill>
                  <a:schemeClr val="tx1"/>
                </a:solidFill>
              </a:rPr>
              <a:t> 集群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F8FF163-22D1-0E70-B1A0-9D352AC85BFF}"/>
              </a:ext>
            </a:extLst>
          </p:cNvPr>
          <p:cNvSpPr/>
          <p:nvPr/>
        </p:nvSpPr>
        <p:spPr>
          <a:xfrm>
            <a:off x="3035079" y="2316992"/>
            <a:ext cx="2690037" cy="13503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Tanzu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Guest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Cluster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-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" altLang="zh-CN" sz="1200" dirty="0">
                <a:solidFill>
                  <a:schemeClr val="tx1"/>
                </a:solidFill>
              </a:rPr>
              <a:t>hr-prod</a:t>
            </a:r>
            <a:r>
              <a:rPr kumimoji="1" lang="zh-CN" altLang="en-US" sz="12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CB66CF1-6968-C69A-4177-57233DB58E4C}"/>
              </a:ext>
            </a:extLst>
          </p:cNvPr>
          <p:cNvSpPr/>
          <p:nvPr/>
        </p:nvSpPr>
        <p:spPr>
          <a:xfrm>
            <a:off x="882501" y="2315672"/>
            <a:ext cx="1786271" cy="13503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tx1"/>
                </a:solidFill>
              </a:rPr>
              <a:t>Tanzu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Supervisor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Cluster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98010-DCF4-CC91-B45F-C0287EC1A314}"/>
              </a:ext>
            </a:extLst>
          </p:cNvPr>
          <p:cNvSpPr/>
          <p:nvPr/>
        </p:nvSpPr>
        <p:spPr>
          <a:xfrm>
            <a:off x="1033129" y="2992159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BAEF0B-32C8-1D46-D567-A5B02DA91C94}"/>
              </a:ext>
            </a:extLst>
          </p:cNvPr>
          <p:cNvSpPr/>
          <p:nvPr/>
        </p:nvSpPr>
        <p:spPr>
          <a:xfrm>
            <a:off x="3322157" y="2976210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9303F2-E25E-7476-32B2-18F28C09E957}"/>
              </a:ext>
            </a:extLst>
          </p:cNvPr>
          <p:cNvSpPr/>
          <p:nvPr/>
        </p:nvSpPr>
        <p:spPr>
          <a:xfrm>
            <a:off x="3889224" y="2976210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4F07F1E-9C64-A31F-4DB9-8C96ABDEEE4E}"/>
              </a:ext>
            </a:extLst>
          </p:cNvPr>
          <p:cNvSpPr/>
          <p:nvPr/>
        </p:nvSpPr>
        <p:spPr>
          <a:xfrm>
            <a:off x="4456291" y="2976210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E63F87-2762-9400-A09F-90E45BC9F948}"/>
              </a:ext>
            </a:extLst>
          </p:cNvPr>
          <p:cNvSpPr/>
          <p:nvPr/>
        </p:nvSpPr>
        <p:spPr>
          <a:xfrm>
            <a:off x="5023358" y="2976210"/>
            <a:ext cx="467833" cy="5422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60123AF7-7602-2EFC-5B60-999F6B2B9D07}"/>
              </a:ext>
            </a:extLst>
          </p:cNvPr>
          <p:cNvSpPr/>
          <p:nvPr/>
        </p:nvSpPr>
        <p:spPr>
          <a:xfrm>
            <a:off x="882502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EA5F54D-B02A-B350-89D3-E1E5816B3CF6}"/>
              </a:ext>
            </a:extLst>
          </p:cNvPr>
          <p:cNvSpPr/>
          <p:nvPr/>
        </p:nvSpPr>
        <p:spPr>
          <a:xfrm>
            <a:off x="2574851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8D7D7BBF-F266-1044-EB52-870E567C89C0}"/>
              </a:ext>
            </a:extLst>
          </p:cNvPr>
          <p:cNvSpPr/>
          <p:nvPr/>
        </p:nvSpPr>
        <p:spPr>
          <a:xfrm>
            <a:off x="4267200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E6E1830-6B5B-C4B3-92F4-621A8BDC35F5}"/>
              </a:ext>
            </a:extLst>
          </p:cNvPr>
          <p:cNvSpPr/>
          <p:nvPr/>
        </p:nvSpPr>
        <p:spPr>
          <a:xfrm>
            <a:off x="5959549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BFFEE52-432C-BE53-EBD8-1BADD50C93A1}"/>
              </a:ext>
            </a:extLst>
          </p:cNvPr>
          <p:cNvSpPr/>
          <p:nvPr/>
        </p:nvSpPr>
        <p:spPr>
          <a:xfrm>
            <a:off x="7651898" y="4572003"/>
            <a:ext cx="1407042" cy="5635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zh-CN" altLang="en-US" sz="1200" dirty="0">
                <a:solidFill>
                  <a:schemeClr val="tx1"/>
                </a:solidFill>
              </a:rPr>
              <a:t>物理服务器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E591B1-1070-E22A-C33F-8CCD3F861BC6}"/>
              </a:ext>
            </a:extLst>
          </p:cNvPr>
          <p:cNvSpPr/>
          <p:nvPr/>
        </p:nvSpPr>
        <p:spPr>
          <a:xfrm>
            <a:off x="7892026" y="2360141"/>
            <a:ext cx="937438" cy="5635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vCenter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6A6FBE2-40F4-96B1-F674-B321336552B1}"/>
              </a:ext>
            </a:extLst>
          </p:cNvPr>
          <p:cNvSpPr/>
          <p:nvPr/>
        </p:nvSpPr>
        <p:spPr>
          <a:xfrm>
            <a:off x="7886700" y="3120513"/>
            <a:ext cx="937438" cy="5635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vRealize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Log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E660750-7FA3-39B1-F7CD-81A1116A3932}"/>
              </a:ext>
            </a:extLst>
          </p:cNvPr>
          <p:cNvSpPr/>
          <p:nvPr/>
        </p:nvSpPr>
        <p:spPr>
          <a:xfrm>
            <a:off x="1564143" y="2992159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A68BAB-196A-C692-F0CB-D437E9829309}"/>
              </a:ext>
            </a:extLst>
          </p:cNvPr>
          <p:cNvSpPr/>
          <p:nvPr/>
        </p:nvSpPr>
        <p:spPr>
          <a:xfrm>
            <a:off x="2095157" y="2992159"/>
            <a:ext cx="467833" cy="542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DDA934-9A72-E5DE-741B-A5994DDA62BF}"/>
              </a:ext>
            </a:extLst>
          </p:cNvPr>
          <p:cNvSpPr txBox="1"/>
          <p:nvPr/>
        </p:nvSpPr>
        <p:spPr>
          <a:xfrm>
            <a:off x="5959549" y="2337278"/>
            <a:ext cx="1468939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en-US" altLang="zh-CN" sz="1200" dirty="0"/>
              <a:t>WCP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namespace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-</a:t>
            </a:r>
            <a:r>
              <a:rPr kumimoji="1" lang="zh-CN" altLang="en-US" sz="1200" dirty="0"/>
              <a:t> </a:t>
            </a:r>
            <a:r>
              <a:rPr kumimoji="1" lang="en" altLang="zh-CN" sz="1200" dirty="0"/>
              <a:t>vds-prod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563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R_CorpTempRefresh_Light_07_21_hr.potx" id="{05DAF37D-AD21-46CA-8327-AA29D585B2C3}" vid="{AA349161-A6C3-488A-A8B7-7A2D5F49158C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VMWR_CorpTempRefresh_Light_07_22_MP</Template>
  <TotalTime>0</TotalTime>
  <Words>202</Words>
  <Application>Microsoft Macintosh PowerPoint</Application>
  <PresentationFormat>自定义</PresentationFormat>
  <Paragraphs>77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Camphor Std</vt:lpstr>
      <vt:lpstr>Arial</vt:lpstr>
      <vt:lpstr>Metropolis</vt:lpstr>
      <vt:lpstr>Metropolis Light</vt:lpstr>
      <vt:lpstr>Open Sans</vt:lpstr>
      <vt:lpstr>VMware_white_16x9</vt:lpstr>
      <vt:lpstr>现代化应用交付平台整体架构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2018-01-16T21:43:38Z</dcterms:created>
  <dcterms:modified xsi:type="dcterms:W3CDTF">2022-06-08T03:34:25Z</dcterms:modified>
</cp:coreProperties>
</file>