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4EEEA4-AE03-3847-B63A-7BCDF192BFAE}">
          <p14:sldIdLst>
            <p14:sldId id="256"/>
            <p14:sldId id="257"/>
            <p14:sldId id="258"/>
            <p14:sldId id="259"/>
            <p14:sldId id="260"/>
          </p14:sldIdLst>
        </p14:section>
        <p14:section name="Analysis" id="{51805C49-58A2-6D4D-8A16-28919FEF8FA4}">
          <p14:sldIdLst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4"/>
    <p:restoredTop sz="94682"/>
  </p:normalViewPr>
  <p:slideViewPr>
    <p:cSldViewPr snapToGrid="0" snapToObjects="1">
      <p:cViewPr varScale="1">
        <p:scale>
          <a:sx n="114" d="100"/>
          <a:sy n="114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530 </a:t>
            </a:r>
            <a:br>
              <a:rPr lang="en-US" dirty="0" smtClean="0"/>
            </a:br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Xiaozhuo Cheng, Boyi He</a:t>
            </a:r>
          </a:p>
        </p:txBody>
      </p:sp>
    </p:spTree>
    <p:extLst>
      <p:ext uri="{BB962C8B-B14F-4D97-AF65-F5344CB8AC3E}">
        <p14:creationId xmlns:p14="http://schemas.microsoft.com/office/powerpoint/2010/main" val="40165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/>
              <a:t>- </a:t>
            </a:r>
            <a:r>
              <a:rPr lang="en-US" sz="2800" dirty="0" smtClean="0"/>
              <a:t>Local validations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Spearman correlation +  cross validation</a:t>
            </a:r>
          </a:p>
          <a:p>
            <a:r>
              <a:rPr lang="en-US" sz="2400" dirty="0" smtClean="0"/>
              <a:t>Close to the score on leaderboard</a:t>
            </a:r>
          </a:p>
          <a:p>
            <a:r>
              <a:rPr lang="en-US" sz="2400" dirty="0" smtClean="0"/>
              <a:t>Not </a:t>
            </a:r>
            <a:r>
              <a:rPr lang="en-US" sz="2400" dirty="0"/>
              <a:t>so much noise in the test </a:t>
            </a:r>
            <a:r>
              <a:rPr lang="en-US" sz="2400" dirty="0" smtClean="0"/>
              <a:t>set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- optional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Did not use, need to coordinate with the training set</a:t>
            </a:r>
          </a:p>
          <a:p>
            <a:r>
              <a:rPr lang="en-US" sz="2400" dirty="0" smtClean="0"/>
              <a:t>Does not work well under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6224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/>
              <a:t>- </a:t>
            </a:r>
            <a:r>
              <a:rPr lang="en-US" sz="2800" dirty="0" smtClean="0"/>
              <a:t>Future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Relationship </a:t>
            </a:r>
            <a:r>
              <a:rPr lang="en-US" sz="2400" dirty="0"/>
              <a:t>between each single word and text </a:t>
            </a:r>
            <a:r>
              <a:rPr lang="en-US" sz="2400" dirty="0" smtClean="0"/>
              <a:t>readability</a:t>
            </a:r>
          </a:p>
          <a:p>
            <a:r>
              <a:rPr lang="en-US" sz="2400" dirty="0" smtClean="0"/>
              <a:t>Filter out noise data</a:t>
            </a:r>
          </a:p>
          <a:p>
            <a:r>
              <a:rPr lang="en-US" sz="2400" dirty="0" smtClean="0"/>
              <a:t>Coordinate </a:t>
            </a:r>
            <a:r>
              <a:rPr lang="en-US" sz="2400" dirty="0"/>
              <a:t>the optional </a:t>
            </a:r>
            <a:r>
              <a:rPr lang="en-US" sz="2400" dirty="0" smtClean="0"/>
              <a:t>data set with the training set</a:t>
            </a:r>
          </a:p>
          <a:p>
            <a:r>
              <a:rPr lang="en-US" sz="2400" dirty="0" smtClean="0"/>
              <a:t>Multi-class </a:t>
            </a:r>
            <a:r>
              <a:rPr lang="en-US" sz="2400" dirty="0"/>
              <a:t>classier rather than </a:t>
            </a:r>
            <a:r>
              <a:rPr lang="en-US" sz="2400" dirty="0" smtClean="0"/>
              <a:t>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76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system that predicts the relative difficulty of a </a:t>
            </a:r>
            <a:r>
              <a:rPr lang="en-US" sz="2400" dirty="0" smtClean="0"/>
              <a:t>text</a:t>
            </a:r>
            <a:endParaRPr lang="en-US" sz="2400" dirty="0"/>
          </a:p>
          <a:p>
            <a:r>
              <a:rPr lang="en-US" sz="2400" dirty="0"/>
              <a:t>A variety of factors could influence </a:t>
            </a:r>
            <a:r>
              <a:rPr lang="en-US" sz="2400" dirty="0" smtClean="0"/>
              <a:t>readability</a:t>
            </a:r>
          </a:p>
          <a:p>
            <a:r>
              <a:rPr lang="en-US" sz="2400" dirty="0" smtClean="0"/>
              <a:t>Focused on extracting lexical </a:t>
            </a:r>
            <a:r>
              <a:rPr lang="en-US" sz="2400" dirty="0"/>
              <a:t>and syntactic features from </a:t>
            </a:r>
            <a:r>
              <a:rPr lang="en-US" sz="2400" dirty="0" smtClean="0"/>
              <a:t>corpus</a:t>
            </a:r>
            <a:endParaRPr lang="en-US" sz="2400" dirty="0"/>
          </a:p>
          <a:p>
            <a:r>
              <a:rPr lang="en-US" sz="2400" dirty="0" smtClean="0"/>
              <a:t>Model = POS tags + NER labels + Brown Cluster</a:t>
            </a:r>
          </a:p>
        </p:txBody>
      </p:sp>
    </p:spTree>
    <p:extLst>
      <p:ext uri="{BB962C8B-B14F-4D97-AF65-F5344CB8AC3E}">
        <p14:creationId xmlns:p14="http://schemas.microsoft.com/office/powerpoint/2010/main" val="511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</a:t>
            </a:r>
            <a:r>
              <a:rPr lang="en-US" sz="2400" dirty="0" smtClean="0"/>
              <a:t>NLTK </a:t>
            </a:r>
            <a:r>
              <a:rPr lang="mr-IN" sz="2400" dirty="0"/>
              <a:t>– </a:t>
            </a:r>
            <a:r>
              <a:rPr lang="en-US" sz="2400" dirty="0" smtClean="0"/>
              <a:t>word tokenize, sent </a:t>
            </a:r>
            <a:r>
              <a:rPr lang="en-US" sz="2400" dirty="0"/>
              <a:t>tokenize</a:t>
            </a:r>
            <a:r>
              <a:rPr lang="en-US" sz="2400" dirty="0" smtClean="0"/>
              <a:t>,</a:t>
            </a:r>
            <a:r>
              <a:rPr lang="en-US" sz="2400" dirty="0"/>
              <a:t> </a:t>
            </a:r>
            <a:r>
              <a:rPr lang="en-US" sz="2400" dirty="0" err="1" smtClean="0"/>
              <a:t>FreqDist</a:t>
            </a:r>
            <a:endParaRPr lang="en-US" sz="2400" dirty="0"/>
          </a:p>
          <a:p>
            <a:r>
              <a:rPr lang="en-US" sz="2400" dirty="0"/>
              <a:t> Stanford </a:t>
            </a:r>
            <a:r>
              <a:rPr lang="en-US" sz="2400" dirty="0" err="1" smtClean="0"/>
              <a:t>CoreNLP</a:t>
            </a:r>
            <a:r>
              <a:rPr lang="en-US" sz="2400" dirty="0" smtClean="0"/>
              <a:t> </a:t>
            </a:r>
            <a:r>
              <a:rPr lang="mr-IN" sz="2400" dirty="0" smtClean="0"/>
              <a:t>–</a:t>
            </a:r>
            <a:r>
              <a:rPr lang="en-US" sz="2400" dirty="0" smtClean="0"/>
              <a:t> XML files</a:t>
            </a:r>
          </a:p>
          <a:p>
            <a:r>
              <a:rPr lang="en-US" sz="2400" dirty="0"/>
              <a:t> Brown Cluster </a:t>
            </a:r>
            <a:r>
              <a:rPr lang="en-US" sz="2400" dirty="0" smtClean="0"/>
              <a:t>files</a:t>
            </a:r>
          </a:p>
          <a:p>
            <a:r>
              <a:rPr lang="en-US" sz="2400" dirty="0"/>
              <a:t> </a:t>
            </a:r>
            <a:r>
              <a:rPr lang="en-US" sz="2400" dirty="0" err="1" smtClean="0"/>
              <a:t>scikits.learn.SVR</a:t>
            </a:r>
            <a:r>
              <a:rPr lang="en-US" sz="2400" dirty="0" smtClean="0"/>
              <a:t> (Epsilon-Support </a:t>
            </a:r>
            <a:r>
              <a:rPr lang="en-US" sz="2400" dirty="0"/>
              <a:t>Vector </a:t>
            </a:r>
            <a:r>
              <a:rPr lang="en-US" sz="2400" dirty="0" smtClean="0"/>
              <a:t>Regression)</a:t>
            </a:r>
            <a:endParaRPr lang="en-US" sz="2400" dirty="0"/>
          </a:p>
          <a:p>
            <a:r>
              <a:rPr lang="en-US" sz="2400" dirty="0"/>
              <a:t> </a:t>
            </a:r>
            <a:r>
              <a:rPr lang="en-US" sz="2400" dirty="0" err="1" smtClean="0"/>
              <a:t>scipy.stats.spearmanr</a:t>
            </a:r>
            <a:r>
              <a:rPr lang="en-US" sz="2400" dirty="0"/>
              <a:t> </a:t>
            </a:r>
            <a:r>
              <a:rPr lang="en-US" sz="2400" dirty="0" smtClean="0"/>
              <a:t>(Spearman correlation)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Model = POS tags + NER labels + Brown </a:t>
            </a:r>
            <a:r>
              <a:rPr lang="en-US" sz="2400" b="1" dirty="0" smtClean="0"/>
              <a:t>Cluster</a:t>
            </a:r>
          </a:p>
          <a:p>
            <a:r>
              <a:rPr lang="en-US" sz="2400" dirty="0"/>
              <a:t>Score: </a:t>
            </a:r>
            <a:r>
              <a:rPr lang="it-IT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0.391568018354</a:t>
            </a:r>
            <a:endParaRPr lang="en-US" sz="2400" b="1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dirty="0" smtClean="0"/>
              <a:t>Mapped tokens to tags/clusters</a:t>
            </a:r>
          </a:p>
          <a:p>
            <a:r>
              <a:rPr lang="en-US" sz="2400" dirty="0" smtClean="0"/>
              <a:t>Calculated distribution of the tags/clusters</a:t>
            </a:r>
          </a:p>
          <a:p>
            <a:r>
              <a:rPr lang="en-US" sz="2400" dirty="0" smtClean="0"/>
              <a:t>Generated vectors and concatenated</a:t>
            </a:r>
          </a:p>
          <a:p>
            <a:r>
              <a:rPr lang="en-US" sz="2400" dirty="0" smtClean="0"/>
              <a:t>SVR as ML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Spearman correlation +  cross validation</a:t>
            </a:r>
          </a:p>
          <a:p>
            <a:r>
              <a:rPr lang="en-US" sz="2400" dirty="0"/>
              <a:t>Tested multiple times and took average scores</a:t>
            </a:r>
          </a:p>
          <a:p>
            <a:r>
              <a:rPr lang="en-US" sz="2400" dirty="0" smtClean="0"/>
              <a:t>Classical features</a:t>
            </a:r>
          </a:p>
          <a:p>
            <a:r>
              <a:rPr lang="en-US" sz="2400" dirty="0"/>
              <a:t>Vector space </a:t>
            </a:r>
            <a:r>
              <a:rPr lang="en-US" sz="2400" dirty="0" smtClean="0"/>
              <a:t>models</a:t>
            </a:r>
            <a:endParaRPr lang="en-US" sz="2400" dirty="0"/>
          </a:p>
          <a:p>
            <a:r>
              <a:rPr lang="en-US" sz="2400" dirty="0" smtClean="0"/>
              <a:t>Language models</a:t>
            </a:r>
          </a:p>
          <a:p>
            <a:r>
              <a:rPr lang="en-US" sz="2400" dirty="0" smtClean="0"/>
              <a:t>Syntactic features</a:t>
            </a:r>
          </a:p>
          <a:p>
            <a:r>
              <a:rPr lang="en-US" sz="2400" dirty="0" smtClean="0"/>
              <a:t>Combinations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323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- Brown Cluster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Highest estimated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score </a:t>
            </a:r>
            <a:r>
              <a:rPr lang="en-US" sz="2400" dirty="0"/>
              <a:t>as a single </a:t>
            </a:r>
            <a:r>
              <a:rPr lang="en-US" sz="2400" dirty="0" smtClean="0"/>
              <a:t>feature</a:t>
            </a:r>
          </a:p>
          <a:p>
            <a:r>
              <a:rPr lang="en-US" sz="2400" dirty="0" smtClean="0"/>
              <a:t>”Hard words” with the same types tend to be clustered together</a:t>
            </a:r>
          </a:p>
          <a:p>
            <a:r>
              <a:rPr lang="en-US" sz="2400" dirty="0" smtClean="0"/>
              <a:t>High ratio for the new cluster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more </a:t>
            </a:r>
            <a:r>
              <a:rPr lang="en-US" sz="2400" dirty="0" smtClean="0">
                <a:sym typeface="Wingdings"/>
              </a:rPr>
              <a:t>uncommon 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979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 smtClean="0"/>
              <a:t>- POS tags, NER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Works </a:t>
            </a:r>
            <a:r>
              <a:rPr lang="en-US" sz="2400" dirty="0" smtClean="0"/>
              <a:t>moderately well alone</a:t>
            </a:r>
            <a:endParaRPr lang="en-US" sz="2400" dirty="0"/>
          </a:p>
          <a:p>
            <a:r>
              <a:rPr lang="en-US" sz="2400" dirty="0" smtClean="0"/>
              <a:t>Similar to Brown Cluster</a:t>
            </a:r>
          </a:p>
        </p:txBody>
      </p:sp>
    </p:spTree>
    <p:extLst>
      <p:ext uri="{BB962C8B-B14F-4D97-AF65-F5344CB8AC3E}">
        <p14:creationId xmlns:p14="http://schemas.microsoft.com/office/powerpoint/2010/main" val="142449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 smtClean="0"/>
              <a:t>- Classical </a:t>
            </a:r>
            <a:r>
              <a:rPr lang="en-US" sz="2800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Does not work well</a:t>
            </a:r>
          </a:p>
          <a:p>
            <a:r>
              <a:rPr lang="en-US" altLang="zh-CN" sz="2400" dirty="0" smtClean="0"/>
              <a:t>Simple </a:t>
            </a:r>
            <a:r>
              <a:rPr lang="en-US" altLang="zh-CN" sz="2400" dirty="0"/>
              <a:t>and </a:t>
            </a:r>
            <a:r>
              <a:rPr lang="en-US" sz="2400" dirty="0" smtClean="0"/>
              <a:t>coarse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554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 smtClean="0"/>
              <a:t>- Language models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Expected to be helpful, but does not work well</a:t>
            </a:r>
          </a:p>
          <a:p>
            <a:r>
              <a:rPr lang="en-US" altLang="zh-CN" sz="2400" dirty="0" smtClean="0"/>
              <a:t>Small size of training set</a:t>
            </a:r>
          </a:p>
          <a:p>
            <a:r>
              <a:rPr lang="en-US" altLang="zh-CN" sz="2400" dirty="0" smtClean="0"/>
              <a:t>Lemmatization may help</a:t>
            </a:r>
          </a:p>
        </p:txBody>
      </p:sp>
    </p:spTree>
    <p:extLst>
      <p:ext uri="{BB962C8B-B14F-4D97-AF65-F5344CB8AC3E}">
        <p14:creationId xmlns:p14="http://schemas.microsoft.com/office/powerpoint/2010/main" val="20938972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73</TotalTime>
  <Words>198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American Typewriter</vt:lpstr>
      <vt:lpstr>Corbel</vt:lpstr>
      <vt:lpstr>Mangal</vt:lpstr>
      <vt:lpstr>Wingdings</vt:lpstr>
      <vt:lpstr>Wingdings 2</vt:lpstr>
      <vt:lpstr>幼圆</vt:lpstr>
      <vt:lpstr>Frame</vt:lpstr>
      <vt:lpstr>CIS 530  Final Project Presentation</vt:lpstr>
      <vt:lpstr>Introduction</vt:lpstr>
      <vt:lpstr>Methods</vt:lpstr>
      <vt:lpstr>Final System</vt:lpstr>
      <vt:lpstr>Experiments</vt:lpstr>
      <vt:lpstr>Analysis - Brown Cluster</vt:lpstr>
      <vt:lpstr>Analysis - POS tags, NER</vt:lpstr>
      <vt:lpstr>Analysis - Classical features</vt:lpstr>
      <vt:lpstr>Analysis - Language models</vt:lpstr>
      <vt:lpstr>Analysis - Local validations</vt:lpstr>
      <vt:lpstr>Analysis - optional data set</vt:lpstr>
      <vt:lpstr>Analysis - Future improvement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 Final Project Presentation</dc:title>
  <dc:creator>Boyi He, Mr</dc:creator>
  <cp:lastModifiedBy>Boyi He, Mr</cp:lastModifiedBy>
  <cp:revision>95</cp:revision>
  <dcterms:created xsi:type="dcterms:W3CDTF">2017-04-25T17:33:22Z</dcterms:created>
  <dcterms:modified xsi:type="dcterms:W3CDTF">2017-04-25T18:46:31Z</dcterms:modified>
</cp:coreProperties>
</file>