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3" r:id="rId9"/>
    <p:sldId id="264" r:id="rId10"/>
    <p:sldId id="270" r:id="rId11"/>
    <p:sldId id="261" r:id="rId12"/>
    <p:sldId id="271" r:id="rId13"/>
    <p:sldId id="273" r:id="rId14"/>
    <p:sldId id="262" r:id="rId15"/>
    <p:sldId id="266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C4EEEA4-AE03-3847-B63A-7BCDF192BFAE}">
          <p14:sldIdLst>
            <p14:sldId id="256"/>
            <p14:sldId id="257"/>
            <p14:sldId id="258"/>
            <p14:sldId id="259"/>
            <p14:sldId id="260"/>
            <p14:sldId id="268"/>
          </p14:sldIdLst>
        </p14:section>
        <p14:section name="Analysis" id="{51805C49-58A2-6D4D-8A16-28919FEF8FA4}">
          <p14:sldIdLst>
            <p14:sldId id="269"/>
            <p14:sldId id="263"/>
            <p14:sldId id="264"/>
            <p14:sldId id="270"/>
            <p14:sldId id="261"/>
            <p14:sldId id="271"/>
            <p14:sldId id="273"/>
            <p14:sldId id="262"/>
            <p14:sldId id="266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31"/>
    <p:restoredTop sz="94654"/>
  </p:normalViewPr>
  <p:slideViewPr>
    <p:cSldViewPr snapToGrid="0" snapToObjects="1">
      <p:cViewPr varScale="1">
        <p:scale>
          <a:sx n="108" d="100"/>
          <a:sy n="108" d="100"/>
        </p:scale>
        <p:origin x="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3FEF58-012D-814A-8E02-FDF1EF70B61E}" type="datetimeFigureOut">
              <a:rPr lang="en-US" smtClean="0"/>
              <a:t>4/26/17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F5733C-AC44-044D-832A-4E915E6C7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28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 530 </a:t>
            </a:r>
            <a:br>
              <a:rPr lang="en-US" dirty="0" smtClean="0"/>
            </a:br>
            <a:r>
              <a:rPr lang="en-US" dirty="0" smtClean="0"/>
              <a:t>Final Project Presentation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Xiaozhuo Cheng, Boyi He</a:t>
            </a:r>
          </a:p>
        </p:txBody>
      </p:sp>
    </p:spTree>
    <p:extLst>
      <p:ext uri="{BB962C8B-B14F-4D97-AF65-F5344CB8AC3E}">
        <p14:creationId xmlns:p14="http://schemas.microsoft.com/office/powerpoint/2010/main" val="401658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2800" dirty="0" smtClean="0"/>
              <a:t>- Language models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Expected to be helpful, but does not work well</a:t>
            </a:r>
          </a:p>
          <a:p>
            <a:r>
              <a:rPr lang="en-US" altLang="zh-CN" sz="2400" dirty="0"/>
              <a:t>Small size of training set</a:t>
            </a:r>
          </a:p>
          <a:p>
            <a:r>
              <a:rPr lang="en-US" altLang="zh-CN" sz="2400" dirty="0" smtClean="0"/>
              <a:t>Lemmatization may help</a:t>
            </a: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2524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- Syntactic features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2208516"/>
            <a:ext cx="7315200" cy="2431443"/>
          </a:xfrm>
        </p:spPr>
      </p:pic>
    </p:spTree>
    <p:extLst>
      <p:ext uri="{BB962C8B-B14F-4D97-AF65-F5344CB8AC3E}">
        <p14:creationId xmlns:p14="http://schemas.microsoft.com/office/powerpoint/2010/main" val="128497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sz="2800" dirty="0" smtClean="0"/>
              <a:t>- Brown Cluster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Highest</a:t>
            </a:r>
            <a:r>
              <a:rPr lang="en-US" sz="2400" dirty="0" smtClean="0"/>
              <a:t> estimated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score </a:t>
            </a:r>
            <a:r>
              <a:rPr lang="en-US" sz="2400" dirty="0"/>
              <a:t>as a single </a:t>
            </a:r>
            <a:r>
              <a:rPr lang="en-US" sz="2400" dirty="0" smtClean="0"/>
              <a:t>feature</a:t>
            </a:r>
          </a:p>
          <a:p>
            <a:r>
              <a:rPr lang="en-US" sz="2400" dirty="0" smtClean="0"/>
              <a:t>“Hard words” with the same types tend to be clustered together</a:t>
            </a:r>
          </a:p>
          <a:p>
            <a:r>
              <a:rPr lang="en-US" sz="2400" dirty="0" smtClean="0"/>
              <a:t>Higher ratio for the new cluster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more </a:t>
            </a:r>
            <a:r>
              <a:rPr lang="en-US" sz="2400" dirty="0" smtClean="0">
                <a:sym typeface="Wingdings"/>
              </a:rPr>
              <a:t>uncommon words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004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2800" dirty="0" smtClean="0"/>
              <a:t>- POS tags, NER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Works </a:t>
            </a:r>
            <a:r>
              <a:rPr lang="en-US" sz="2400" dirty="0"/>
              <a:t>moderately well alone</a:t>
            </a:r>
            <a:endParaRPr lang="en-US" sz="2400" dirty="0"/>
          </a:p>
          <a:p>
            <a:r>
              <a:rPr lang="en-US" sz="2400" dirty="0" smtClean="0"/>
              <a:t>Similar to Brown </a:t>
            </a:r>
            <a:r>
              <a:rPr lang="en-US" sz="2400" dirty="0" smtClean="0"/>
              <a:t>Cluster</a:t>
            </a:r>
          </a:p>
          <a:p>
            <a:pPr lvl="1"/>
            <a:r>
              <a:rPr lang="en-US" sz="2200" dirty="0" smtClean="0"/>
              <a:t>Word </a:t>
            </a:r>
            <a:r>
              <a:rPr lang="en-US" sz="2200" dirty="0"/>
              <a:t>difficulty</a:t>
            </a:r>
          </a:p>
          <a:p>
            <a:pPr lvl="1"/>
            <a:r>
              <a:rPr lang="en-US" sz="2200" dirty="0"/>
              <a:t>Unknown </a:t>
            </a:r>
            <a:r>
              <a:rPr lang="en-US" sz="2200" dirty="0" smtClean="0"/>
              <a:t>words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6904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785883"/>
            <a:ext cx="7315200" cy="3276708"/>
          </a:xfr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/>
          <a:lstStyle/>
          <a:p>
            <a:r>
              <a:rPr lang="en-US" dirty="0"/>
              <a:t>Experiments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- Combinations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449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Submission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2572539"/>
            <a:ext cx="7315200" cy="1703396"/>
          </a:xfrm>
        </p:spPr>
      </p:pic>
    </p:spTree>
    <p:extLst>
      <p:ext uri="{BB962C8B-B14F-4D97-AF65-F5344CB8AC3E}">
        <p14:creationId xmlns:p14="http://schemas.microsoft.com/office/powerpoint/2010/main" val="49030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Did not use</a:t>
            </a:r>
          </a:p>
          <a:p>
            <a:r>
              <a:rPr lang="en-US" sz="2400" dirty="0" smtClean="0"/>
              <a:t>Validation test: does not match with the training set</a:t>
            </a:r>
          </a:p>
          <a:p>
            <a:r>
              <a:rPr lang="en-US" sz="2400" dirty="0" smtClean="0"/>
              <a:t>How to </a:t>
            </a:r>
            <a:r>
              <a:rPr lang="en-US" sz="2400" dirty="0"/>
              <a:t>coordinate with the training set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2240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Improvement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Lemmatization </a:t>
            </a:r>
          </a:p>
          <a:p>
            <a:r>
              <a:rPr lang="en-US" sz="2400" dirty="0" smtClean="0"/>
              <a:t>Relationship </a:t>
            </a:r>
            <a:r>
              <a:rPr lang="en-US" sz="2400" dirty="0"/>
              <a:t>between each single word and text </a:t>
            </a:r>
            <a:r>
              <a:rPr lang="en-US" sz="2400" dirty="0" smtClean="0"/>
              <a:t>readability</a:t>
            </a:r>
          </a:p>
          <a:p>
            <a:r>
              <a:rPr lang="en-US" sz="2400" dirty="0" smtClean="0"/>
              <a:t>Filter out noise data</a:t>
            </a:r>
          </a:p>
          <a:p>
            <a:r>
              <a:rPr lang="en-US" sz="2400" dirty="0" smtClean="0"/>
              <a:t>Coordinate </a:t>
            </a:r>
            <a:r>
              <a:rPr lang="en-US" sz="2400" dirty="0"/>
              <a:t>the optional </a:t>
            </a:r>
            <a:r>
              <a:rPr lang="en-US" sz="2400" dirty="0" smtClean="0"/>
              <a:t>data set with the training </a:t>
            </a:r>
            <a:r>
              <a:rPr lang="en-US" sz="2400" dirty="0" smtClean="0"/>
              <a:t>set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4761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649798" cy="512064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Task: to predict the </a:t>
            </a:r>
            <a:r>
              <a:rPr lang="en-US" sz="2400" dirty="0"/>
              <a:t>relative difficulty of a </a:t>
            </a:r>
            <a:r>
              <a:rPr lang="en-US" sz="2400" dirty="0" smtClean="0"/>
              <a:t>text</a:t>
            </a:r>
            <a:endParaRPr lang="en-US" sz="2400" dirty="0"/>
          </a:p>
          <a:p>
            <a:r>
              <a:rPr lang="en-US" sz="2400" dirty="0"/>
              <a:t>Focused on extracting lexical and syntactic features from </a:t>
            </a:r>
            <a:r>
              <a:rPr lang="en-US" sz="2400" dirty="0" smtClean="0"/>
              <a:t>corpus</a:t>
            </a:r>
            <a:endParaRPr lang="en-US" sz="2400" dirty="0" smtClean="0"/>
          </a:p>
          <a:p>
            <a:r>
              <a:rPr lang="en-US" sz="2400" dirty="0" smtClean="0"/>
              <a:t>Final </a:t>
            </a:r>
            <a:r>
              <a:rPr lang="en-US" sz="2400" dirty="0" smtClean="0"/>
              <a:t>System = POS tags + NER labels + Brown </a:t>
            </a:r>
            <a:r>
              <a:rPr lang="en-US" sz="2400" dirty="0" smtClean="0"/>
              <a:t>Cluster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51109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 </a:t>
            </a:r>
            <a:r>
              <a:rPr lang="en-US" sz="2400" dirty="0"/>
              <a:t>NLTK </a:t>
            </a:r>
            <a:r>
              <a:rPr lang="mr-IN" sz="2400" dirty="0"/>
              <a:t>– </a:t>
            </a:r>
            <a:r>
              <a:rPr lang="en-US" sz="2400" dirty="0"/>
              <a:t>word tokenize, sent tokenize, </a:t>
            </a:r>
            <a:r>
              <a:rPr lang="en-US" sz="2400" dirty="0" smtClean="0"/>
              <a:t>FreqDist</a:t>
            </a:r>
            <a:endParaRPr lang="en-US" sz="2400" dirty="0" smtClean="0"/>
          </a:p>
          <a:p>
            <a:r>
              <a:rPr lang="en-US" sz="2400" dirty="0"/>
              <a:t> Stanford </a:t>
            </a:r>
            <a:r>
              <a:rPr lang="en-US" sz="2400" dirty="0" smtClean="0"/>
              <a:t>CoreNLP </a:t>
            </a:r>
          </a:p>
          <a:p>
            <a:r>
              <a:rPr lang="en-US" sz="2400" dirty="0"/>
              <a:t> Brown Cluster </a:t>
            </a:r>
            <a:r>
              <a:rPr lang="en-US" sz="2400" dirty="0" smtClean="0"/>
              <a:t>files</a:t>
            </a:r>
          </a:p>
          <a:p>
            <a:r>
              <a:rPr lang="en-US" sz="2400" dirty="0"/>
              <a:t> </a:t>
            </a:r>
            <a:r>
              <a:rPr lang="en-US" sz="2400" dirty="0"/>
              <a:t>scikits.learn.SVR</a:t>
            </a: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scipy.stats.spearmanr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173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Model = POS tags + NER labels + Brown </a:t>
            </a:r>
            <a:r>
              <a:rPr lang="en-US" sz="2400" b="1" dirty="0" smtClean="0"/>
              <a:t>Cluster</a:t>
            </a:r>
          </a:p>
          <a:p>
            <a:r>
              <a:rPr lang="en-US" sz="2400" dirty="0"/>
              <a:t>Local validation score: </a:t>
            </a:r>
            <a:r>
              <a:rPr lang="hr-HR" sz="2400" dirty="0">
                <a:latin typeface="American Typewriter" charset="0"/>
                <a:ea typeface="American Typewriter" charset="0"/>
                <a:cs typeface="American Typewriter" charset="0"/>
              </a:rPr>
              <a:t>0.341134698426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sz="2400" dirty="0" smtClean="0"/>
              <a:t>Score: </a:t>
            </a:r>
            <a:r>
              <a:rPr lang="it-IT" sz="2400" dirty="0" smtClean="0">
                <a:latin typeface="American Typewriter" charset="0"/>
                <a:ea typeface="American Typewriter" charset="0"/>
                <a:cs typeface="American Typewriter" charset="0"/>
              </a:rPr>
              <a:t>0.391568018354</a:t>
            </a:r>
            <a:endParaRPr lang="en-US" sz="2400" b="1" dirty="0" smtClean="0">
              <a:latin typeface="American Typewriter" charset="0"/>
              <a:ea typeface="American Typewriter" charset="0"/>
              <a:cs typeface="American Typewriter" charset="0"/>
            </a:endParaRPr>
          </a:p>
          <a:p>
            <a:r>
              <a:rPr lang="en-US" sz="2400" dirty="0" smtClean="0"/>
              <a:t>Mapped tokens to tags/clusters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r>
              <a:rPr lang="en-US" sz="2200" dirty="0" smtClean="0"/>
              <a:t>  Calculated distribution over the tags/clusters</a:t>
            </a:r>
          </a:p>
          <a:p>
            <a:pPr marL="0" indent="0">
              <a:buNone/>
            </a:pPr>
            <a:r>
              <a:rPr lang="en-US" sz="2200" dirty="0" smtClean="0"/>
              <a:t>   </a:t>
            </a:r>
            <a:r>
              <a:rPr lang="en-US" sz="2400" dirty="0" smtClean="0"/>
              <a:t>Generated vectors and concatenated</a:t>
            </a:r>
          </a:p>
          <a:p>
            <a:r>
              <a:rPr lang="en-US" sz="2400" dirty="0" smtClean="0"/>
              <a:t>SVR as ML model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82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br>
              <a:rPr lang="en-US" dirty="0" smtClean="0"/>
            </a:br>
            <a:r>
              <a:rPr lang="en-US" sz="2800" dirty="0"/>
              <a:t> - </a:t>
            </a:r>
            <a:r>
              <a:rPr lang="en-US" sz="2800" dirty="0" smtClean="0"/>
              <a:t>Local Validation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Spearman </a:t>
            </a:r>
            <a:r>
              <a:rPr lang="en-US" sz="2400" b="1" dirty="0" smtClean="0"/>
              <a:t>Correlation </a:t>
            </a:r>
            <a:r>
              <a:rPr lang="en-US" sz="2400" b="1" dirty="0"/>
              <a:t>+  </a:t>
            </a:r>
            <a:r>
              <a:rPr lang="en-US" sz="2400" b="1" dirty="0" smtClean="0"/>
              <a:t>Cross Validation</a:t>
            </a:r>
            <a:endParaRPr lang="en-US" sz="2400" dirty="0"/>
          </a:p>
          <a:p>
            <a:r>
              <a:rPr lang="en-US" sz="2400" dirty="0" smtClean="0"/>
              <a:t>2-fold cross </a:t>
            </a:r>
            <a:r>
              <a:rPr lang="en-US" sz="2400" dirty="0"/>
              <a:t>v</a:t>
            </a:r>
            <a:r>
              <a:rPr lang="en-US" sz="2400" dirty="0" smtClean="0"/>
              <a:t>alidation</a:t>
            </a:r>
          </a:p>
          <a:p>
            <a:r>
              <a:rPr lang="en-US" sz="2400" dirty="0" smtClean="0"/>
              <a:t>Repeat multiple times and compute the average</a:t>
            </a:r>
          </a:p>
        </p:txBody>
      </p:sp>
    </p:spTree>
    <p:extLst>
      <p:ext uri="{BB962C8B-B14F-4D97-AF65-F5344CB8AC3E}">
        <p14:creationId xmlns:p14="http://schemas.microsoft.com/office/powerpoint/2010/main" val="130323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br>
              <a:rPr lang="en-US" dirty="0" smtClean="0"/>
            </a:br>
            <a:r>
              <a:rPr lang="en-US" sz="2800" dirty="0"/>
              <a:t> - </a:t>
            </a:r>
            <a:r>
              <a:rPr lang="en-US" sz="2800" dirty="0" smtClean="0"/>
              <a:t>Features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Classical features</a:t>
            </a:r>
          </a:p>
          <a:p>
            <a:r>
              <a:rPr lang="en-US" sz="2400" dirty="0"/>
              <a:t>Vector space </a:t>
            </a:r>
            <a:r>
              <a:rPr lang="en-US" sz="2400" dirty="0" smtClean="0"/>
              <a:t>models</a:t>
            </a:r>
            <a:endParaRPr lang="en-US" sz="2400" dirty="0"/>
          </a:p>
          <a:p>
            <a:r>
              <a:rPr lang="en-US" sz="2400" dirty="0" smtClean="0"/>
              <a:t>Language models</a:t>
            </a:r>
          </a:p>
          <a:p>
            <a:r>
              <a:rPr lang="en-US" sz="2400" dirty="0" smtClean="0"/>
              <a:t>Syntactic features</a:t>
            </a:r>
          </a:p>
          <a:p>
            <a:r>
              <a:rPr lang="en-US" sz="2400" dirty="0" smtClean="0"/>
              <a:t>Combinations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6428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</a:t>
            </a:r>
            <a:br>
              <a:rPr lang="en-US" dirty="0"/>
            </a:br>
            <a:r>
              <a:rPr lang="en-US" sz="2800" dirty="0" smtClean="0"/>
              <a:t>- Classical </a:t>
            </a:r>
            <a:r>
              <a:rPr lang="en-US" sz="2800" dirty="0"/>
              <a:t>features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2131781"/>
            <a:ext cx="7315200" cy="2584913"/>
          </a:xfrm>
        </p:spPr>
      </p:pic>
    </p:spTree>
    <p:extLst>
      <p:ext uri="{BB962C8B-B14F-4D97-AF65-F5344CB8AC3E}">
        <p14:creationId xmlns:p14="http://schemas.microsoft.com/office/powerpoint/2010/main" val="548101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2800" dirty="0" smtClean="0"/>
              <a:t>- Classical </a:t>
            </a:r>
            <a:r>
              <a:rPr lang="en-US" sz="2800" dirty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Does not work well</a:t>
            </a:r>
          </a:p>
          <a:p>
            <a:r>
              <a:rPr lang="en-US" altLang="zh-CN" sz="2400" dirty="0" smtClean="0"/>
              <a:t>Simple </a:t>
            </a:r>
            <a:r>
              <a:rPr lang="en-US" altLang="zh-CN" sz="2400" dirty="0"/>
              <a:t>and </a:t>
            </a:r>
            <a:r>
              <a:rPr lang="en-US" sz="2400" dirty="0" smtClean="0"/>
              <a:t>coarse</a:t>
            </a:r>
          </a:p>
        </p:txBody>
      </p:sp>
    </p:spTree>
    <p:extLst>
      <p:ext uri="{BB962C8B-B14F-4D97-AF65-F5344CB8AC3E}">
        <p14:creationId xmlns:p14="http://schemas.microsoft.com/office/powerpoint/2010/main" val="131554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</a:t>
            </a:r>
            <a:br>
              <a:rPr lang="en-US" dirty="0"/>
            </a:br>
            <a:r>
              <a:rPr lang="en-US" sz="2800" dirty="0" smtClean="0"/>
              <a:t>- Language models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738" y="1733706"/>
            <a:ext cx="7315200" cy="3381062"/>
          </a:xfrm>
        </p:spPr>
      </p:pic>
    </p:spTree>
    <p:extLst>
      <p:ext uri="{BB962C8B-B14F-4D97-AF65-F5344CB8AC3E}">
        <p14:creationId xmlns:p14="http://schemas.microsoft.com/office/powerpoint/2010/main" val="209389723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141</TotalTime>
  <Words>215</Words>
  <Application>Microsoft Macintosh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American Typewriter</vt:lpstr>
      <vt:lpstr>Calibri</vt:lpstr>
      <vt:lpstr>Corbel</vt:lpstr>
      <vt:lpstr>Mangal</vt:lpstr>
      <vt:lpstr>Wingdings</vt:lpstr>
      <vt:lpstr>Wingdings 2</vt:lpstr>
      <vt:lpstr>幼圆</vt:lpstr>
      <vt:lpstr>Frame</vt:lpstr>
      <vt:lpstr>CIS 530  Final Project Presentation</vt:lpstr>
      <vt:lpstr>Introduction</vt:lpstr>
      <vt:lpstr>Methods</vt:lpstr>
      <vt:lpstr>Final System</vt:lpstr>
      <vt:lpstr>Experiments  - Local Validation</vt:lpstr>
      <vt:lpstr>Experiments  - Features</vt:lpstr>
      <vt:lpstr>Experiments  - Classical features</vt:lpstr>
      <vt:lpstr>Analysis - Classical features</vt:lpstr>
      <vt:lpstr>Experiments  - Language models</vt:lpstr>
      <vt:lpstr>Analysis - Language models</vt:lpstr>
      <vt:lpstr>Experiments  - Syntactic features</vt:lpstr>
      <vt:lpstr>Analysis - Brown Cluster</vt:lpstr>
      <vt:lpstr>Analysis - POS tags, NER</vt:lpstr>
      <vt:lpstr>Experiments  - Combinations</vt:lpstr>
      <vt:lpstr>Submission</vt:lpstr>
      <vt:lpstr>Optional Set</vt:lpstr>
      <vt:lpstr>Future Improvement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530  Final Project Presentation</dc:title>
  <dc:creator>Boyi He, Mr</dc:creator>
  <cp:lastModifiedBy>Cheng, Xiaozhuo</cp:lastModifiedBy>
  <cp:revision>106</cp:revision>
  <dcterms:created xsi:type="dcterms:W3CDTF">2017-04-25T17:33:22Z</dcterms:created>
  <dcterms:modified xsi:type="dcterms:W3CDTF">2017-04-26T17:39:03Z</dcterms:modified>
</cp:coreProperties>
</file>