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00"/>
    <a:srgbClr val="009F00"/>
    <a:srgbClr val="4762C6"/>
    <a:srgbClr val="5895C6"/>
    <a:srgbClr val="64A8DF"/>
    <a:srgbClr val="00C0ED"/>
    <a:srgbClr val="ECF27A"/>
    <a:srgbClr val="D6F274"/>
    <a:srgbClr val="38E2FA"/>
    <a:srgbClr val="D6F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7952" y="5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DF9F-EF69-8140-8CF3-64BD706816A4}" type="datetimeFigureOut">
              <a:rPr lang="en-US" smtClean="0"/>
              <a:t>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E4F6A-7CBE-0D41-8713-746FDF04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E4F6A-7CBE-0D41-8713-746FDF0449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5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4708-A33E-5E4D-8EF5-E17A3A9745E6}" type="datetimeFigureOut">
              <a:rPr lang="en-US" smtClean="0"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FB79-46ED-1842-B4C7-8C0C33605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59646" y="3051442"/>
            <a:ext cx="705388" cy="301358"/>
            <a:chOff x="3159646" y="3051442"/>
            <a:chExt cx="705388" cy="301358"/>
          </a:xfrm>
        </p:grpSpPr>
        <p:sp>
          <p:nvSpPr>
            <p:cNvPr id="4" name="Rounded Rectangle 3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744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Sign up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467" y="2180166"/>
            <a:ext cx="3448050" cy="4597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273013" y="3071558"/>
            <a:ext cx="705388" cy="301358"/>
            <a:chOff x="3159646" y="3051442"/>
            <a:chExt cx="705388" cy="301358"/>
          </a:xfrm>
        </p:grpSpPr>
        <p:sp>
          <p:nvSpPr>
            <p:cNvPr id="7" name="Rounded Rectangle 6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87162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Submit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5670218" y="3543306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87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7" name="Group 16"/>
          <p:cNvGrpSpPr/>
          <p:nvPr/>
        </p:nvGrpSpPr>
        <p:grpSpPr>
          <a:xfrm>
            <a:off x="6134100" y="2338548"/>
            <a:ext cx="1092201" cy="301358"/>
            <a:chOff x="6064250" y="3089953"/>
            <a:chExt cx="1092201" cy="301358"/>
          </a:xfrm>
        </p:grpSpPr>
        <p:sp>
          <p:nvSpPr>
            <p:cNvPr id="18" name="Rounded Rectangle 17"/>
            <p:cNvSpPr/>
            <p:nvPr/>
          </p:nvSpPr>
          <p:spPr>
            <a:xfrm>
              <a:off x="6064250" y="3089953"/>
              <a:ext cx="1092201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30951" y="3104082"/>
              <a:ext cx="734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Buy It!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21769" y="1380737"/>
            <a:ext cx="591750" cy="200055"/>
            <a:chOff x="2821769" y="1380737"/>
            <a:chExt cx="591750" cy="200055"/>
          </a:xfrm>
        </p:grpSpPr>
        <p:sp>
          <p:nvSpPr>
            <p:cNvPr id="21" name="Rounded Rectangle 20"/>
            <p:cNvSpPr/>
            <p:nvPr/>
          </p:nvSpPr>
          <p:spPr>
            <a:xfrm>
              <a:off x="2821769" y="1422400"/>
              <a:ext cx="518331" cy="152042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33806" y="1380737"/>
              <a:ext cx="57971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Sign up</a:t>
              </a:r>
              <a:endParaRPr lang="en-US" sz="7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661751" y="3179239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5118100" y="28659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112000" y="3848100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87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ounded Rectangle 24"/>
          <p:cNvSpPr/>
          <p:nvPr/>
        </p:nvSpPr>
        <p:spPr>
          <a:xfrm>
            <a:off x="7103533" y="3484033"/>
            <a:ext cx="1210734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5839552" y="2694709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35285" y="3003584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6870" y="4715417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524375" y="3832767"/>
            <a:ext cx="473075" cy="474134"/>
          </a:xfrm>
          <a:prstGeom prst="ellipse">
            <a:avLst/>
          </a:prstGeom>
          <a:gradFill flip="none" rotWithShape="1">
            <a:gsLst>
              <a:gs pos="100000">
                <a:srgbClr val="00D000"/>
              </a:gs>
              <a:gs pos="0">
                <a:srgbClr val="009F00"/>
              </a:gs>
              <a:gs pos="50000">
                <a:srgbClr val="00A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852854" y="4069834"/>
            <a:ext cx="473075" cy="474134"/>
            <a:chOff x="5564731" y="4817534"/>
            <a:chExt cx="473075" cy="474134"/>
          </a:xfrm>
        </p:grpSpPr>
        <p:sp>
          <p:nvSpPr>
            <p:cNvPr id="16" name="Oval 15"/>
            <p:cNvSpPr/>
            <p:nvPr/>
          </p:nvSpPr>
          <p:spPr>
            <a:xfrm>
              <a:off x="5564731" y="4817534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0D000"/>
                </a:gs>
                <a:gs pos="0">
                  <a:srgbClr val="009F00"/>
                </a:gs>
                <a:gs pos="50000">
                  <a:srgbClr val="00AB00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92247" y="4848225"/>
              <a:ext cx="415925" cy="414868"/>
            </a:xfrm>
            <a:prstGeom prst="ellipse">
              <a:avLst/>
            </a:prstGeom>
            <a:noFill/>
            <a:ln w="3175" cmpd="sng">
              <a:solidFill>
                <a:srgbClr val="F2F2F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92099" y="5083692"/>
            <a:ext cx="473075" cy="474134"/>
            <a:chOff x="6400801" y="4810642"/>
            <a:chExt cx="473075" cy="474134"/>
          </a:xfrm>
        </p:grpSpPr>
        <p:sp>
          <p:nvSpPr>
            <p:cNvPr id="34" name="Oval 33"/>
            <p:cNvSpPr/>
            <p:nvPr/>
          </p:nvSpPr>
          <p:spPr>
            <a:xfrm>
              <a:off x="6400801" y="4810642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5A0DB"/>
                </a:gs>
                <a:gs pos="0">
                  <a:srgbClr val="0278A7"/>
                </a:gs>
                <a:gs pos="50000">
                  <a:srgbClr val="05A0DB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428317" y="4841333"/>
              <a:ext cx="415925" cy="414868"/>
            </a:xfrm>
            <a:prstGeom prst="ellipse">
              <a:avLst/>
            </a:prstGeom>
            <a:no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28599" y="4683151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90083" y="4667818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00801" y="4597942"/>
            <a:ext cx="12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725032" y="5062009"/>
            <a:ext cx="473075" cy="474134"/>
            <a:chOff x="5725032" y="5062009"/>
            <a:chExt cx="473075" cy="474134"/>
          </a:xfrm>
        </p:grpSpPr>
        <p:sp>
          <p:nvSpPr>
            <p:cNvPr id="45" name="Oval 44"/>
            <p:cNvSpPr/>
            <p:nvPr/>
          </p:nvSpPr>
          <p:spPr>
            <a:xfrm>
              <a:off x="5725032" y="5062009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0D000"/>
                </a:gs>
                <a:gs pos="0">
                  <a:srgbClr val="009F00"/>
                </a:gs>
                <a:gs pos="50000">
                  <a:srgbClr val="00AB00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752548" y="5092700"/>
              <a:ext cx="415925" cy="414868"/>
            </a:xfrm>
            <a:prstGeom prst="ellipse">
              <a:avLst/>
            </a:prstGeom>
            <a:no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L-Shape 47"/>
            <p:cNvSpPr/>
            <p:nvPr/>
          </p:nvSpPr>
          <p:spPr>
            <a:xfrm rot="18782759">
              <a:off x="5873137" y="5282774"/>
              <a:ext cx="179025" cy="114785"/>
            </a:xfrm>
            <a:prstGeom prst="corner">
              <a:avLst>
                <a:gd name="adj1" fmla="val 50000"/>
                <a:gd name="adj2" fmla="val 511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630458" y="5616575"/>
            <a:ext cx="473075" cy="474134"/>
            <a:chOff x="5725032" y="5062009"/>
            <a:chExt cx="473075" cy="474134"/>
          </a:xfrm>
          <a:gradFill flip="none" rotWithShape="1">
            <a:gsLst>
              <a:gs pos="100000">
                <a:srgbClr val="FFFF00"/>
              </a:gs>
              <a:gs pos="0">
                <a:srgbClr val="CECE00"/>
              </a:gs>
              <a:gs pos="50000">
                <a:srgbClr val="EDED00"/>
              </a:gs>
            </a:gsLst>
            <a:lin ang="16200000" scaled="0"/>
            <a:tileRect/>
          </a:gradFill>
        </p:grpSpPr>
        <p:sp>
          <p:nvSpPr>
            <p:cNvPr id="54" name="Oval 53"/>
            <p:cNvSpPr/>
            <p:nvPr/>
          </p:nvSpPr>
          <p:spPr>
            <a:xfrm>
              <a:off x="5725032" y="5062009"/>
              <a:ext cx="473075" cy="47413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52548" y="5092700"/>
              <a:ext cx="415925" cy="414868"/>
            </a:xfrm>
            <a:prstGeom prst="ellipse">
              <a:avLst/>
            </a:prstGeom>
            <a:grp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0" name="Oval 59"/>
          <p:cNvSpPr/>
          <p:nvPr/>
        </p:nvSpPr>
        <p:spPr>
          <a:xfrm>
            <a:off x="6766309" y="5812366"/>
            <a:ext cx="207962" cy="209185"/>
          </a:xfrm>
          <a:prstGeom prst="ellipse">
            <a:avLst/>
          </a:prstGeom>
          <a:noFill/>
          <a:ln w="12700" cmpd="sng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6200000">
            <a:off x="6816984" y="5873623"/>
            <a:ext cx="102912" cy="47626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6859973" y="5915645"/>
            <a:ext cx="67204" cy="51493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7506616" y="5083692"/>
            <a:ext cx="473075" cy="474134"/>
            <a:chOff x="6742257" y="5052483"/>
            <a:chExt cx="473075" cy="474134"/>
          </a:xfrm>
        </p:grpSpPr>
        <p:grpSp>
          <p:nvGrpSpPr>
            <p:cNvPr id="51" name="Group 50"/>
            <p:cNvGrpSpPr/>
            <p:nvPr/>
          </p:nvGrpSpPr>
          <p:grpSpPr>
            <a:xfrm>
              <a:off x="6742257" y="5052483"/>
              <a:ext cx="473075" cy="474134"/>
              <a:chOff x="5725032" y="5062009"/>
              <a:chExt cx="473075" cy="474134"/>
            </a:xfrm>
            <a:gradFill flip="none" rotWithShape="1">
              <a:gsLst>
                <a:gs pos="100000">
                  <a:srgbClr val="FFFF00"/>
                </a:gs>
                <a:gs pos="0">
                  <a:srgbClr val="CECE00"/>
                </a:gs>
                <a:gs pos="50000">
                  <a:srgbClr val="EDED00"/>
                </a:gs>
              </a:gsLst>
              <a:lin ang="16200000" scaled="0"/>
              <a:tileRect/>
            </a:gradFill>
          </p:grpSpPr>
          <p:sp>
            <p:nvSpPr>
              <p:cNvPr id="62" name="Oval 61"/>
              <p:cNvSpPr/>
              <p:nvPr/>
            </p:nvSpPr>
            <p:spPr>
              <a:xfrm>
                <a:off x="5725032" y="5062009"/>
                <a:ext cx="473075" cy="47413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752548" y="5092700"/>
                <a:ext cx="415925" cy="414868"/>
              </a:xfrm>
              <a:prstGeom prst="ellipse">
                <a:avLst/>
              </a:prstGeom>
              <a:grpFill/>
              <a:ln w="3175" cmpd="sng">
                <a:solidFill>
                  <a:schemeClr val="bg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6878108" y="5248274"/>
              <a:ext cx="207962" cy="209185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7" name="Right Arrow 56"/>
            <p:cNvSpPr/>
            <p:nvPr/>
          </p:nvSpPr>
          <p:spPr>
            <a:xfrm rot="16200000">
              <a:off x="6928783" y="5309531"/>
              <a:ext cx="102912" cy="47626"/>
            </a:xfrm>
            <a:prstGeom prst="rightArrow">
              <a:avLst>
                <a:gd name="adj1" fmla="val 30900"/>
                <a:gd name="adj2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1" name="Right Arrow 60"/>
            <p:cNvSpPr/>
            <p:nvPr/>
          </p:nvSpPr>
          <p:spPr>
            <a:xfrm>
              <a:off x="6971772" y="5351553"/>
              <a:ext cx="67204" cy="51493"/>
            </a:xfrm>
            <a:prstGeom prst="rightArrow">
              <a:avLst>
                <a:gd name="adj1" fmla="val 309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66" name="Oval 65"/>
          <p:cNvSpPr/>
          <p:nvPr/>
        </p:nvSpPr>
        <p:spPr>
          <a:xfrm>
            <a:off x="6623435" y="4998507"/>
            <a:ext cx="473075" cy="474134"/>
          </a:xfrm>
          <a:prstGeom prst="ellipse">
            <a:avLst/>
          </a:prstGeom>
          <a:gradFill flip="none" rotWithShape="1">
            <a:gsLst>
              <a:gs pos="100000">
                <a:srgbClr val="FFFF00"/>
              </a:gs>
              <a:gs pos="0">
                <a:srgbClr val="CECE00"/>
              </a:gs>
              <a:gs pos="50000">
                <a:srgbClr val="EDED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650951" y="5029198"/>
            <a:ext cx="415925" cy="414868"/>
          </a:xfrm>
          <a:prstGeom prst="ellipse">
            <a:avLst/>
          </a:prstGeom>
          <a:noFill/>
          <a:ln w="3175" cmpd="sng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58613" y="5190797"/>
            <a:ext cx="207962" cy="209185"/>
          </a:xfrm>
          <a:prstGeom prst="ellipse">
            <a:avLst/>
          </a:prstGeom>
          <a:noFill/>
          <a:ln w="12700" cmpd="sng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6200000">
            <a:off x="6809288" y="5252054"/>
            <a:ext cx="102912" cy="47626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6852277" y="5294076"/>
            <a:ext cx="67204" cy="51493"/>
          </a:xfrm>
          <a:prstGeom prst="rightArrow">
            <a:avLst>
              <a:gd name="adj1" fmla="val 309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961569" y="5616575"/>
            <a:ext cx="473075" cy="474134"/>
            <a:chOff x="5961569" y="5616575"/>
            <a:chExt cx="473075" cy="474134"/>
          </a:xfrm>
        </p:grpSpPr>
        <p:grpSp>
          <p:nvGrpSpPr>
            <p:cNvPr id="64" name="Group 63"/>
            <p:cNvGrpSpPr/>
            <p:nvPr/>
          </p:nvGrpSpPr>
          <p:grpSpPr>
            <a:xfrm>
              <a:off x="5961569" y="5616575"/>
              <a:ext cx="473075" cy="474134"/>
              <a:chOff x="5725032" y="5062009"/>
              <a:chExt cx="473075" cy="474134"/>
            </a:xfrm>
            <a:gradFill flip="none" rotWithShape="1">
              <a:gsLst>
                <a:gs pos="99000">
                  <a:srgbClr val="EDED00"/>
                </a:gs>
                <a:gs pos="0">
                  <a:srgbClr val="C1C100"/>
                </a:gs>
                <a:gs pos="50000">
                  <a:srgbClr val="D6D600"/>
                </a:gs>
              </a:gsLst>
              <a:lin ang="16200000" scaled="0"/>
              <a:tileRect/>
            </a:gradFill>
          </p:grpSpPr>
          <p:sp>
            <p:nvSpPr>
              <p:cNvPr id="65" name="Oval 64"/>
              <p:cNvSpPr/>
              <p:nvPr/>
            </p:nvSpPr>
            <p:spPr>
              <a:xfrm>
                <a:off x="5725032" y="5062009"/>
                <a:ext cx="473075" cy="47413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752548" y="5092700"/>
                <a:ext cx="415925" cy="414868"/>
              </a:xfrm>
              <a:prstGeom prst="ellipse">
                <a:avLst/>
              </a:prstGeom>
              <a:grpFill/>
              <a:ln w="3175" cmpd="sng">
                <a:solidFill>
                  <a:schemeClr val="bg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72" name="L-Shape 71"/>
            <p:cNvSpPr/>
            <p:nvPr/>
          </p:nvSpPr>
          <p:spPr>
            <a:xfrm rot="16200000">
              <a:off x="6109755" y="5841490"/>
              <a:ext cx="132798" cy="82006"/>
            </a:xfrm>
            <a:prstGeom prst="corner">
              <a:avLst>
                <a:gd name="adj1" fmla="val 31812"/>
                <a:gd name="adj2" fmla="val 296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097301" y="5811052"/>
              <a:ext cx="207962" cy="209185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433109" y="4413250"/>
            <a:ext cx="732991" cy="200055"/>
            <a:chOff x="7433109" y="4413250"/>
            <a:chExt cx="732991" cy="200055"/>
          </a:xfrm>
        </p:grpSpPr>
        <p:sp>
          <p:nvSpPr>
            <p:cNvPr id="74" name="Rounded Rectangle 73"/>
            <p:cNvSpPr/>
            <p:nvPr/>
          </p:nvSpPr>
          <p:spPr>
            <a:xfrm>
              <a:off x="7433109" y="4432300"/>
              <a:ext cx="688541" cy="165642"/>
            </a:xfrm>
            <a:prstGeom prst="roundRect">
              <a:avLst>
                <a:gd name="adj" fmla="val 1123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51581" y="4413250"/>
              <a:ext cx="7145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DOWNLOAD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32943" y="2514480"/>
            <a:ext cx="751688" cy="250851"/>
            <a:chOff x="1426365" y="4841849"/>
            <a:chExt cx="751688" cy="250851"/>
          </a:xfrm>
        </p:grpSpPr>
        <p:sp>
          <p:nvSpPr>
            <p:cNvPr id="80" name="Snip Same Side Corner Rectangle 79"/>
            <p:cNvSpPr/>
            <p:nvPr/>
          </p:nvSpPr>
          <p:spPr>
            <a:xfrm rot="16200000" flipH="1">
              <a:off x="1676783" y="4591431"/>
              <a:ext cx="250851" cy="75168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nip Same Side Corner Rectangle 80"/>
            <p:cNvSpPr/>
            <p:nvPr/>
          </p:nvSpPr>
          <p:spPr>
            <a:xfrm rot="16200000">
              <a:off x="1714029" y="4624069"/>
              <a:ext cx="187088" cy="690160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484631" y="49433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17594" y="3749683"/>
            <a:ext cx="473075" cy="474134"/>
            <a:chOff x="5661025" y="4665134"/>
            <a:chExt cx="473075" cy="474134"/>
          </a:xfrm>
        </p:grpSpPr>
        <p:sp>
          <p:nvSpPr>
            <p:cNvPr id="31" name="Oval 30"/>
            <p:cNvSpPr/>
            <p:nvPr/>
          </p:nvSpPr>
          <p:spPr>
            <a:xfrm>
              <a:off x="5661025" y="4665134"/>
              <a:ext cx="473075" cy="474134"/>
            </a:xfrm>
            <a:prstGeom prst="ellipse">
              <a:avLst/>
            </a:prstGeom>
            <a:gradFill flip="none" rotWithShape="1">
              <a:gsLst>
                <a:gs pos="100000">
                  <a:srgbClr val="00D000"/>
                </a:gs>
                <a:gs pos="0">
                  <a:srgbClr val="009F00"/>
                </a:gs>
                <a:gs pos="50000">
                  <a:srgbClr val="00AB00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/>
            <p:cNvSpPr/>
            <p:nvPr/>
          </p:nvSpPr>
          <p:spPr>
            <a:xfrm>
              <a:off x="5688541" y="4695825"/>
              <a:ext cx="415925" cy="414868"/>
            </a:xfrm>
            <a:prstGeom prst="ellipse">
              <a:avLst/>
            </a:prstGeom>
            <a:noFill/>
            <a:ln w="3175" cmpd="sng">
              <a:solidFill>
                <a:schemeClr val="bg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90" name="Snip Same Side Corner Rectangle 89"/>
          <p:cNvSpPr/>
          <p:nvPr/>
        </p:nvSpPr>
        <p:spPr>
          <a:xfrm rot="5400000" flipH="1">
            <a:off x="1230984" y="4849800"/>
            <a:ext cx="562001" cy="1862666"/>
          </a:xfrm>
          <a:prstGeom prst="snip2SameRect">
            <a:avLst>
              <a:gd name="adj1" fmla="val 29167"/>
              <a:gd name="adj2" fmla="val 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nip Same Side Corner Rectangle 90"/>
          <p:cNvSpPr/>
          <p:nvPr/>
        </p:nvSpPr>
        <p:spPr>
          <a:xfrm rot="5400000">
            <a:off x="1250821" y="4878647"/>
            <a:ext cx="511745" cy="1809749"/>
          </a:xfrm>
          <a:prstGeom prst="snip2SameRect">
            <a:avLst>
              <a:gd name="adj1" fmla="val 29167"/>
              <a:gd name="adj2" fmla="val 0"/>
            </a:avLst>
          </a:prstGeom>
          <a:noFill/>
          <a:ln w="3175" cmpd="sng">
            <a:solidFill>
              <a:srgbClr val="8AFF77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2285630" y="5720026"/>
            <a:ext cx="92511" cy="87023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15141" y="3028560"/>
            <a:ext cx="819167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4762C6"/>
              </a:gs>
              <a:gs pos="100000">
                <a:srgbClr val="64A8DF"/>
              </a:gs>
              <a:gs pos="50000">
                <a:srgbClr val="4762C6"/>
              </a:gs>
            </a:gsLst>
          </a:gradFill>
          <a:ln>
            <a:solidFill>
              <a:srgbClr val="4762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1069629" y="3038330"/>
            <a:ext cx="94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 </a:t>
            </a:r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Now</a:t>
            </a:r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!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691197" y="4444271"/>
            <a:ext cx="722322" cy="301358"/>
            <a:chOff x="3159646" y="3051442"/>
            <a:chExt cx="722322" cy="301358"/>
          </a:xfrm>
        </p:grpSpPr>
        <p:sp>
          <p:nvSpPr>
            <p:cNvPr id="97" name="Rounded Rectangle 96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125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498991" y="5614287"/>
            <a:ext cx="722322" cy="301358"/>
            <a:chOff x="3159646" y="3051442"/>
            <a:chExt cx="722322" cy="301358"/>
          </a:xfrm>
        </p:grpSpPr>
        <p:sp>
          <p:nvSpPr>
            <p:cNvPr id="103" name="Rounded Rectangle 102"/>
            <p:cNvSpPr/>
            <p:nvPr/>
          </p:nvSpPr>
          <p:spPr>
            <a:xfrm>
              <a:off x="3159646" y="3051442"/>
              <a:ext cx="705388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12563" y="3069837"/>
              <a:ext cx="6694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620" y="5845979"/>
            <a:ext cx="1714500" cy="1841500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732942" y="3679832"/>
            <a:ext cx="1741878" cy="562001"/>
            <a:chOff x="732942" y="3679832"/>
            <a:chExt cx="1741878" cy="562001"/>
          </a:xfrm>
        </p:grpSpPr>
        <p:sp>
          <p:nvSpPr>
            <p:cNvPr id="93" name="Snip Same Side Corner Rectangle 92"/>
            <p:cNvSpPr/>
            <p:nvPr/>
          </p:nvSpPr>
          <p:spPr>
            <a:xfrm rot="5400000" flipH="1">
              <a:off x="1322880" y="3089894"/>
              <a:ext cx="562001" cy="174187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rgbClr val="D6F274"/>
                </a:gs>
                <a:gs pos="100000">
                  <a:srgbClr val="ECF27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nip Same Side Corner Rectangle 93"/>
            <p:cNvSpPr/>
            <p:nvPr/>
          </p:nvSpPr>
          <p:spPr>
            <a:xfrm rot="5400000">
              <a:off x="1345312" y="3131107"/>
              <a:ext cx="511745" cy="1673999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rgbClr val="8AFF77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10800000">
              <a:off x="2317132" y="3899726"/>
              <a:ext cx="92511" cy="87023"/>
            </a:xfrm>
            <a:prstGeom prst="ellipse">
              <a:avLst/>
            </a:prstGeom>
            <a:blipFill rotWithShape="1">
              <a:blip r:embed="rId5">
                <a:alphaModFix amt="91000"/>
              </a:blip>
              <a:tile tx="0" ty="0" sx="100000" sy="100000" flip="none" algn="tl"/>
            </a:blipFill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ounded Rectangle 108"/>
          <p:cNvSpPr/>
          <p:nvPr/>
        </p:nvSpPr>
        <p:spPr>
          <a:xfrm>
            <a:off x="5742518" y="3952643"/>
            <a:ext cx="819150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 w="6350" cmpd="sng">
            <a:solidFill>
              <a:srgbClr val="009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15" name="Group 114"/>
          <p:cNvGrpSpPr/>
          <p:nvPr/>
        </p:nvGrpSpPr>
        <p:grpSpPr>
          <a:xfrm>
            <a:off x="2310240" y="3352800"/>
            <a:ext cx="771469" cy="301358"/>
            <a:chOff x="1875692" y="2999503"/>
            <a:chExt cx="771469" cy="301358"/>
          </a:xfrm>
        </p:grpSpPr>
        <p:sp>
          <p:nvSpPr>
            <p:cNvPr id="116" name="Rounded Rectangle 115"/>
            <p:cNvSpPr/>
            <p:nvPr/>
          </p:nvSpPr>
          <p:spPr>
            <a:xfrm>
              <a:off x="1875692" y="2999503"/>
              <a:ext cx="722923" cy="301358"/>
            </a:xfrm>
            <a:prstGeom prst="roundRect">
              <a:avLst>
                <a:gd name="adj" fmla="val 11238"/>
              </a:avLst>
            </a:prstGeom>
            <a:gradFill>
              <a:gsLst>
                <a:gs pos="0">
                  <a:srgbClr val="009F00"/>
                </a:gs>
                <a:gs pos="100000">
                  <a:srgbClr val="00D000"/>
                </a:gs>
                <a:gs pos="50000">
                  <a:srgbClr val="00AB00"/>
                </a:gs>
              </a:gsLst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86610" y="3017898"/>
              <a:ext cx="7605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2F2F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elvetica"/>
                  <a:cs typeface="Helvetica"/>
                </a:rPr>
                <a:t>Share It!</a:t>
              </a:r>
              <a:endParaRPr lang="en-US" sz="1000" b="1" dirty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endParaRP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1321807" y="3802780"/>
            <a:ext cx="819167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4762C6"/>
              </a:gs>
              <a:gs pos="100000">
                <a:srgbClr val="64A8DF"/>
              </a:gs>
              <a:gs pos="50000">
                <a:srgbClr val="4762C6"/>
              </a:gs>
            </a:gsLst>
          </a:gradFill>
          <a:ln>
            <a:solidFill>
              <a:srgbClr val="4762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7" name="TextBox 106"/>
          <p:cNvSpPr txBox="1"/>
          <p:nvPr/>
        </p:nvSpPr>
        <p:spPr>
          <a:xfrm>
            <a:off x="1276295" y="3812550"/>
            <a:ext cx="94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 </a:t>
            </a:r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Now</a:t>
            </a:r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!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732942" y="4500008"/>
            <a:ext cx="1741878" cy="562001"/>
            <a:chOff x="732942" y="3679832"/>
            <a:chExt cx="1741878" cy="562001"/>
          </a:xfrm>
        </p:grpSpPr>
        <p:sp>
          <p:nvSpPr>
            <p:cNvPr id="111" name="Snip Same Side Corner Rectangle 110"/>
            <p:cNvSpPr/>
            <p:nvPr/>
          </p:nvSpPr>
          <p:spPr>
            <a:xfrm rot="5400000" flipH="1">
              <a:off x="1322880" y="3089894"/>
              <a:ext cx="562001" cy="1741878"/>
            </a:xfrm>
            <a:prstGeom prst="snip2SameRect">
              <a:avLst>
                <a:gd name="adj1" fmla="val 29167"/>
                <a:gd name="adj2" fmla="val 0"/>
              </a:avLst>
            </a:prstGeom>
            <a:gradFill flip="none" rotWithShape="1">
              <a:gsLst>
                <a:gs pos="0">
                  <a:srgbClr val="D6F274"/>
                </a:gs>
                <a:gs pos="100000">
                  <a:srgbClr val="ECF27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Snip Same Side Corner Rectangle 112"/>
            <p:cNvSpPr/>
            <p:nvPr/>
          </p:nvSpPr>
          <p:spPr>
            <a:xfrm rot="5400000">
              <a:off x="1345312" y="3131107"/>
              <a:ext cx="511745" cy="1673999"/>
            </a:xfrm>
            <a:prstGeom prst="snip2SameRect">
              <a:avLst>
                <a:gd name="adj1" fmla="val 29167"/>
                <a:gd name="adj2" fmla="val 0"/>
              </a:avLst>
            </a:prstGeom>
            <a:noFill/>
            <a:ln w="3175" cmpd="sng">
              <a:solidFill>
                <a:srgbClr val="8AFF77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 rot="10800000">
              <a:off x="2317132" y="3899726"/>
              <a:ext cx="92511" cy="87023"/>
            </a:xfrm>
            <a:prstGeom prst="ellipse">
              <a:avLst/>
            </a:prstGeom>
            <a:blipFill rotWithShape="1">
              <a:blip r:embed="rId5">
                <a:alphaModFix amt="91000"/>
              </a:blip>
              <a:tile tx="0" ty="0" sx="100000" sy="100000" flip="none" algn="tl"/>
            </a:blipFill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Rounded Rectangle 121"/>
          <p:cNvSpPr/>
          <p:nvPr/>
        </p:nvSpPr>
        <p:spPr>
          <a:xfrm>
            <a:off x="1418652" y="4620491"/>
            <a:ext cx="705388" cy="301358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F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>
            <a:solidFill>
              <a:srgbClr val="008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3" name="TextBox 122"/>
          <p:cNvSpPr txBox="1"/>
          <p:nvPr/>
        </p:nvSpPr>
        <p:spPr>
          <a:xfrm>
            <a:off x="1471569" y="4638886"/>
            <a:ext cx="669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2F2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/>
                <a:cs typeface="Helvetica"/>
              </a:rPr>
              <a:t>Share</a:t>
            </a:r>
            <a:endParaRPr lang="en-US" sz="1000" b="1" dirty="0">
              <a:solidFill>
                <a:srgbClr val="F2F2F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"/>
              <a:cs typeface="Helvetica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742518" y="4363278"/>
            <a:ext cx="819150" cy="273051"/>
          </a:xfrm>
          <a:prstGeom prst="roundRect">
            <a:avLst>
              <a:gd name="adj" fmla="val 11238"/>
            </a:avLst>
          </a:prstGeom>
          <a:gradFill>
            <a:gsLst>
              <a:gs pos="0">
                <a:srgbClr val="009500"/>
              </a:gs>
              <a:gs pos="100000">
                <a:srgbClr val="00D000"/>
              </a:gs>
              <a:gs pos="50000">
                <a:srgbClr val="00AB00"/>
              </a:gs>
            </a:gsLst>
          </a:gradFill>
          <a:ln w="6350" cmpd="sng">
            <a:solidFill>
              <a:srgbClr val="009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9284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35250" y="1289050"/>
            <a:ext cx="3282950" cy="1447800"/>
            <a:chOff x="2635250" y="1289050"/>
            <a:chExt cx="3282950" cy="1447800"/>
          </a:xfrm>
        </p:grpSpPr>
        <p:sp>
          <p:nvSpPr>
            <p:cNvPr id="3" name="Rounded Rectangle 2"/>
            <p:cNvSpPr/>
            <p:nvPr/>
          </p:nvSpPr>
          <p:spPr>
            <a:xfrm>
              <a:off x="2673350" y="1289050"/>
              <a:ext cx="3206750" cy="1447800"/>
            </a:xfrm>
            <a:prstGeom prst="roundRect">
              <a:avLst>
                <a:gd name="adj" fmla="val 54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635250" y="1378803"/>
              <a:ext cx="3282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2F6C83"/>
                  </a:solidFill>
                  <a:latin typeface="Thonburi"/>
                  <a:cs typeface="Thonburi"/>
                </a:rPr>
                <a:t>The easiest way to promote your ebook.</a:t>
              </a:r>
              <a:endParaRPr lang="en-US" sz="2000" b="1" dirty="0">
                <a:solidFill>
                  <a:srgbClr val="2F6C83"/>
                </a:solidFill>
                <a:latin typeface="Thonburi"/>
                <a:cs typeface="Thonbu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4800" y="2105739"/>
              <a:ext cx="2889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/>
                  <a:cs typeface="Helvetica"/>
                </a:rPr>
                <a:t>Narrately is a new way to launch your ebook via word of mouth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436842" y="3594099"/>
            <a:ext cx="2091891" cy="283633"/>
          </a:xfrm>
          <a:prstGeom prst="roundRect">
            <a:avLst>
              <a:gd name="adj" fmla="val 1123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455314" y="2956983"/>
            <a:ext cx="714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</a:rPr>
              <a:t>DOWNLOAD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5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29239" y="1266613"/>
            <a:ext cx="2816894" cy="2323254"/>
            <a:chOff x="-1256943" y="1241643"/>
            <a:chExt cx="3206750" cy="14478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Rounded Rectangle 2"/>
            <p:cNvSpPr/>
            <p:nvPr/>
          </p:nvSpPr>
          <p:spPr>
            <a:xfrm>
              <a:off x="-1256943" y="1241643"/>
              <a:ext cx="3206750" cy="1447800"/>
            </a:xfrm>
            <a:prstGeom prst="roundRect">
              <a:avLst>
                <a:gd name="adj" fmla="val 541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1063849" y="1778913"/>
              <a:ext cx="2866800" cy="2240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2F6C83"/>
                  </a:solidFill>
                  <a:latin typeface="Thonburi"/>
                  <a:cs typeface="Thonburi"/>
                </a:rPr>
                <a:t>image</a:t>
              </a:r>
              <a:endParaRPr lang="en-US" sz="2000" b="1" dirty="0">
                <a:solidFill>
                  <a:srgbClr val="2F6C83"/>
                </a:solidFill>
                <a:latin typeface="Thonburi"/>
                <a:cs typeface="Thonbu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05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38400" y="1244160"/>
            <a:ext cx="4055533" cy="2262644"/>
            <a:chOff x="2438400" y="1244160"/>
            <a:chExt cx="4055533" cy="22626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6932" y="1244160"/>
              <a:ext cx="3937001" cy="2262644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2438400" y="2946400"/>
              <a:ext cx="4055533" cy="482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9533" y="2987703"/>
              <a:ext cx="88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Beth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6959" y="3005669"/>
              <a:ext cx="339073" cy="351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84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8534" y="990600"/>
            <a:ext cx="6832600" cy="3183467"/>
            <a:chOff x="1388534" y="990600"/>
            <a:chExt cx="6832600" cy="31834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8534" y="990600"/>
              <a:ext cx="6832600" cy="3183467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388534" y="3385597"/>
              <a:ext cx="6832599" cy="67900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8131" y="3443709"/>
              <a:ext cx="1429081" cy="519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Beth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0987" y="3468986"/>
              <a:ext cx="545065" cy="494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10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9756</TotalTime>
  <Words>59</Words>
  <Application>Microsoft Macintosh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Eliason</dc:creator>
  <cp:lastModifiedBy>Erik Eliason</cp:lastModifiedBy>
  <cp:revision>62</cp:revision>
  <dcterms:created xsi:type="dcterms:W3CDTF">2012-01-22T10:04:09Z</dcterms:created>
  <dcterms:modified xsi:type="dcterms:W3CDTF">2012-02-12T08:32:50Z</dcterms:modified>
</cp:coreProperties>
</file>