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F00"/>
    <a:srgbClr val="4762C6"/>
    <a:srgbClr val="5895C6"/>
    <a:srgbClr val="64A8DF"/>
    <a:srgbClr val="00C0ED"/>
    <a:srgbClr val="ECF27A"/>
    <a:srgbClr val="D6F274"/>
    <a:srgbClr val="38E2FA"/>
    <a:srgbClr val="D6F245"/>
    <a:srgbClr val="D6F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60" d="100"/>
          <a:sy n="260" d="100"/>
        </p:scale>
        <p:origin x="5824" y="46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0DF9F-EF69-8140-8CF3-64BD706816A4}" type="datetimeFigureOut">
              <a:rPr lang="en-US" smtClean="0"/>
              <a:t>2/10/12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E4F6A-7CBE-0D41-8713-746FDF044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44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E4F6A-7CBE-0D41-8713-746FDF0449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00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4708-A33E-5E4D-8EF5-E17A3A9745E6}" type="datetimeFigureOut">
              <a:rPr lang="en-US" smtClean="0"/>
              <a:t>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FB79-46ED-1842-B4C7-8C0C33605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42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4708-A33E-5E4D-8EF5-E17A3A9745E6}" type="datetimeFigureOut">
              <a:rPr lang="en-US" smtClean="0"/>
              <a:t>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FB79-46ED-1842-B4C7-8C0C33605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7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4708-A33E-5E4D-8EF5-E17A3A9745E6}" type="datetimeFigureOut">
              <a:rPr lang="en-US" smtClean="0"/>
              <a:t>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FB79-46ED-1842-B4C7-8C0C33605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4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4708-A33E-5E4D-8EF5-E17A3A9745E6}" type="datetimeFigureOut">
              <a:rPr lang="en-US" smtClean="0"/>
              <a:t>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FB79-46ED-1842-B4C7-8C0C33605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9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4708-A33E-5E4D-8EF5-E17A3A9745E6}" type="datetimeFigureOut">
              <a:rPr lang="en-US" smtClean="0"/>
              <a:t>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FB79-46ED-1842-B4C7-8C0C33605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6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4708-A33E-5E4D-8EF5-E17A3A9745E6}" type="datetimeFigureOut">
              <a:rPr lang="en-US" smtClean="0"/>
              <a:t>2/10/12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FB79-46ED-1842-B4C7-8C0C33605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53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4708-A33E-5E4D-8EF5-E17A3A9745E6}" type="datetimeFigureOut">
              <a:rPr lang="en-US" smtClean="0"/>
              <a:t>2/10/12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FB79-46ED-1842-B4C7-8C0C33605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1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4708-A33E-5E4D-8EF5-E17A3A9745E6}" type="datetimeFigureOut">
              <a:rPr lang="en-US" smtClean="0"/>
              <a:t>2/10/12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FB79-46ED-1842-B4C7-8C0C33605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9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4708-A33E-5E4D-8EF5-E17A3A9745E6}" type="datetimeFigureOut">
              <a:rPr lang="en-US" smtClean="0"/>
              <a:t>2/10/12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FB79-46ED-1842-B4C7-8C0C33605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55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4708-A33E-5E4D-8EF5-E17A3A9745E6}" type="datetimeFigureOut">
              <a:rPr lang="en-US" smtClean="0"/>
              <a:t>2/10/12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FB79-46ED-1842-B4C7-8C0C33605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46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4708-A33E-5E4D-8EF5-E17A3A9745E6}" type="datetimeFigureOut">
              <a:rPr lang="en-US" smtClean="0"/>
              <a:t>2/10/12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FB79-46ED-1842-B4C7-8C0C33605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2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B4708-A33E-5E4D-8EF5-E17A3A9745E6}" type="datetimeFigureOut">
              <a:rPr lang="en-US" smtClean="0"/>
              <a:t>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AFB79-46ED-1842-B4C7-8C0C33605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33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159646" y="3051442"/>
            <a:ext cx="705388" cy="301358"/>
            <a:chOff x="3159646" y="3051442"/>
            <a:chExt cx="705388" cy="301358"/>
          </a:xfrm>
        </p:grpSpPr>
        <p:sp>
          <p:nvSpPr>
            <p:cNvPr id="4" name="Rounded Rectangle 3"/>
            <p:cNvSpPr/>
            <p:nvPr/>
          </p:nvSpPr>
          <p:spPr>
            <a:xfrm>
              <a:off x="3159646" y="3051442"/>
              <a:ext cx="705388" cy="301358"/>
            </a:xfrm>
            <a:prstGeom prst="roundRect">
              <a:avLst>
                <a:gd name="adj" fmla="val 11238"/>
              </a:avLst>
            </a:prstGeom>
            <a:gradFill>
              <a:gsLst>
                <a:gs pos="0">
                  <a:srgbClr val="009F00"/>
                </a:gs>
                <a:gs pos="100000">
                  <a:srgbClr val="00D000"/>
                </a:gs>
                <a:gs pos="50000">
                  <a:srgbClr val="00AB00"/>
                </a:gs>
              </a:gsLst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74463" y="3069837"/>
              <a:ext cx="6694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F2F2F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elvetica"/>
                  <a:cs typeface="Helvetica"/>
                </a:rPr>
                <a:t>Sign up</a:t>
              </a:r>
              <a:endParaRPr lang="en-US" sz="1000" b="1" dirty="0">
                <a:solidFill>
                  <a:srgbClr val="F2F2F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467" y="2180166"/>
            <a:ext cx="3448050" cy="45974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273013" y="3071558"/>
            <a:ext cx="705388" cy="301358"/>
            <a:chOff x="3159646" y="3051442"/>
            <a:chExt cx="705388" cy="301358"/>
          </a:xfrm>
        </p:grpSpPr>
        <p:sp>
          <p:nvSpPr>
            <p:cNvPr id="7" name="Rounded Rectangle 6"/>
            <p:cNvSpPr/>
            <p:nvPr/>
          </p:nvSpPr>
          <p:spPr>
            <a:xfrm>
              <a:off x="3159646" y="3051442"/>
              <a:ext cx="705388" cy="301358"/>
            </a:xfrm>
            <a:prstGeom prst="roundRect">
              <a:avLst>
                <a:gd name="adj" fmla="val 11238"/>
              </a:avLst>
            </a:prstGeom>
            <a:gradFill>
              <a:gsLst>
                <a:gs pos="0">
                  <a:srgbClr val="009F00"/>
                </a:gs>
                <a:gs pos="100000">
                  <a:srgbClr val="00D000"/>
                </a:gs>
                <a:gs pos="50000">
                  <a:srgbClr val="00AB00"/>
                </a:gs>
              </a:gsLst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87162" y="3069837"/>
              <a:ext cx="6694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F2F2F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elvetica"/>
                  <a:cs typeface="Helvetica"/>
                </a:rPr>
                <a:t>Submit</a:t>
              </a:r>
              <a:endParaRPr lang="en-US" sz="1000" b="1" dirty="0">
                <a:solidFill>
                  <a:srgbClr val="F2F2F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endParaRPr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5670218" y="3543306"/>
            <a:ext cx="1210734" cy="273051"/>
          </a:xfrm>
          <a:prstGeom prst="roundRect">
            <a:avLst>
              <a:gd name="adj" fmla="val 11238"/>
            </a:avLst>
          </a:prstGeom>
          <a:gradFill>
            <a:gsLst>
              <a:gs pos="0">
                <a:srgbClr val="008700"/>
              </a:gs>
              <a:gs pos="100000">
                <a:srgbClr val="00D000"/>
              </a:gs>
              <a:gs pos="50000">
                <a:srgbClr val="00AB00"/>
              </a:gs>
            </a:gsLst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pSp>
        <p:nvGrpSpPr>
          <p:cNvPr id="17" name="Group 16"/>
          <p:cNvGrpSpPr/>
          <p:nvPr/>
        </p:nvGrpSpPr>
        <p:grpSpPr>
          <a:xfrm>
            <a:off x="6134100" y="2338548"/>
            <a:ext cx="1092201" cy="301358"/>
            <a:chOff x="6064250" y="3089953"/>
            <a:chExt cx="1092201" cy="301358"/>
          </a:xfrm>
        </p:grpSpPr>
        <p:sp>
          <p:nvSpPr>
            <p:cNvPr id="18" name="Rounded Rectangle 17"/>
            <p:cNvSpPr/>
            <p:nvPr/>
          </p:nvSpPr>
          <p:spPr>
            <a:xfrm>
              <a:off x="6064250" y="3089953"/>
              <a:ext cx="1092201" cy="301358"/>
            </a:xfrm>
            <a:prstGeom prst="roundRect">
              <a:avLst>
                <a:gd name="adj" fmla="val 11238"/>
              </a:avLst>
            </a:prstGeom>
            <a:gradFill>
              <a:gsLst>
                <a:gs pos="0">
                  <a:srgbClr val="009F00"/>
                </a:gs>
                <a:gs pos="100000">
                  <a:srgbClr val="00D000"/>
                </a:gs>
                <a:gs pos="50000">
                  <a:srgbClr val="00AB00"/>
                </a:gs>
              </a:gsLst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330951" y="3104082"/>
              <a:ext cx="7344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F2F2F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elvetica"/>
                  <a:cs typeface="Helvetica"/>
                </a:rPr>
                <a:t>Buy It!</a:t>
              </a:r>
              <a:endParaRPr lang="en-US" sz="1000" b="1" dirty="0">
                <a:solidFill>
                  <a:srgbClr val="F2F2F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821769" y="1380737"/>
            <a:ext cx="591750" cy="200055"/>
            <a:chOff x="2821769" y="1380737"/>
            <a:chExt cx="591750" cy="200055"/>
          </a:xfrm>
        </p:grpSpPr>
        <p:sp>
          <p:nvSpPr>
            <p:cNvPr id="21" name="Rounded Rectangle 20"/>
            <p:cNvSpPr/>
            <p:nvPr/>
          </p:nvSpPr>
          <p:spPr>
            <a:xfrm>
              <a:off x="2821769" y="1422400"/>
              <a:ext cx="518331" cy="152042"/>
            </a:xfrm>
            <a:prstGeom prst="roundRect">
              <a:avLst>
                <a:gd name="adj" fmla="val 11238"/>
              </a:avLst>
            </a:prstGeom>
            <a:gradFill>
              <a:gsLst>
                <a:gs pos="0">
                  <a:srgbClr val="009F00"/>
                </a:gs>
                <a:gs pos="100000">
                  <a:srgbClr val="00D000"/>
                </a:gs>
                <a:gs pos="50000">
                  <a:srgbClr val="00AB00"/>
                </a:gs>
              </a:gsLst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33806" y="1380737"/>
              <a:ext cx="57971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smtClean="0">
                  <a:solidFill>
                    <a:srgbClr val="F2F2F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elvetica"/>
                  <a:cs typeface="Helvetica"/>
                </a:rPr>
                <a:t>Sign up</a:t>
              </a:r>
              <a:endParaRPr lang="en-US" sz="700" b="1" dirty="0">
                <a:solidFill>
                  <a:srgbClr val="F2F2F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endParaRPr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5661751" y="3179239"/>
            <a:ext cx="1210734" cy="273051"/>
          </a:xfrm>
          <a:prstGeom prst="roundRect">
            <a:avLst>
              <a:gd name="adj" fmla="val 11238"/>
            </a:avLst>
          </a:prstGeom>
          <a:gradFill>
            <a:gsLst>
              <a:gs pos="0">
                <a:srgbClr val="009F00"/>
              </a:gs>
              <a:gs pos="100000">
                <a:srgbClr val="00D000"/>
              </a:gs>
              <a:gs pos="50000">
                <a:srgbClr val="00AB00"/>
              </a:gs>
            </a:gsLst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extBox 1"/>
          <p:cNvSpPr txBox="1"/>
          <p:nvPr/>
        </p:nvSpPr>
        <p:spPr>
          <a:xfrm>
            <a:off x="5118100" y="28659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7112000" y="3848100"/>
            <a:ext cx="1210734" cy="273051"/>
          </a:xfrm>
          <a:prstGeom prst="roundRect">
            <a:avLst>
              <a:gd name="adj" fmla="val 11238"/>
            </a:avLst>
          </a:prstGeom>
          <a:gradFill>
            <a:gsLst>
              <a:gs pos="0">
                <a:srgbClr val="008700"/>
              </a:gs>
              <a:gs pos="100000">
                <a:srgbClr val="00D000"/>
              </a:gs>
              <a:gs pos="50000">
                <a:srgbClr val="00AB00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5" name="Rounded Rectangle 24"/>
          <p:cNvSpPr/>
          <p:nvPr/>
        </p:nvSpPr>
        <p:spPr>
          <a:xfrm>
            <a:off x="7103533" y="3484033"/>
            <a:ext cx="1210734" cy="273051"/>
          </a:xfrm>
          <a:prstGeom prst="roundRect">
            <a:avLst>
              <a:gd name="adj" fmla="val 11238"/>
            </a:avLst>
          </a:prstGeom>
          <a:gradFill>
            <a:gsLst>
              <a:gs pos="0">
                <a:srgbClr val="009F00"/>
              </a:gs>
              <a:gs pos="100000">
                <a:srgbClr val="00D000"/>
              </a:gs>
              <a:gs pos="50000">
                <a:srgbClr val="00AB00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TextBox 13"/>
          <p:cNvSpPr txBox="1"/>
          <p:nvPr/>
        </p:nvSpPr>
        <p:spPr>
          <a:xfrm>
            <a:off x="5839552" y="2694709"/>
            <a:ext cx="12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Share 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135285" y="3003584"/>
            <a:ext cx="12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16870" y="4715417"/>
            <a:ext cx="12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LIVE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4524375" y="3832767"/>
            <a:ext cx="473075" cy="474134"/>
          </a:xfrm>
          <a:prstGeom prst="ellipse">
            <a:avLst/>
          </a:prstGeom>
          <a:gradFill flip="none" rotWithShape="1">
            <a:gsLst>
              <a:gs pos="100000">
                <a:srgbClr val="00D000"/>
              </a:gs>
              <a:gs pos="0">
                <a:srgbClr val="009F00"/>
              </a:gs>
              <a:gs pos="50000">
                <a:srgbClr val="00AB00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852854" y="4069834"/>
            <a:ext cx="473075" cy="474134"/>
            <a:chOff x="5564731" y="4817534"/>
            <a:chExt cx="473075" cy="474134"/>
          </a:xfrm>
        </p:grpSpPr>
        <p:sp>
          <p:nvSpPr>
            <p:cNvPr id="16" name="Oval 15"/>
            <p:cNvSpPr/>
            <p:nvPr/>
          </p:nvSpPr>
          <p:spPr>
            <a:xfrm>
              <a:off x="5564731" y="4817534"/>
              <a:ext cx="473075" cy="474134"/>
            </a:xfrm>
            <a:prstGeom prst="ellipse">
              <a:avLst/>
            </a:prstGeom>
            <a:gradFill flip="none" rotWithShape="1">
              <a:gsLst>
                <a:gs pos="100000">
                  <a:srgbClr val="00D000"/>
                </a:gs>
                <a:gs pos="0">
                  <a:srgbClr val="009F00"/>
                </a:gs>
                <a:gs pos="50000">
                  <a:srgbClr val="00AB00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592247" y="4848225"/>
              <a:ext cx="415925" cy="414868"/>
            </a:xfrm>
            <a:prstGeom prst="ellipse">
              <a:avLst/>
            </a:prstGeom>
            <a:noFill/>
            <a:ln w="3175" cmpd="sng">
              <a:solidFill>
                <a:srgbClr val="F2F2F2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692099" y="5083692"/>
            <a:ext cx="473075" cy="474134"/>
            <a:chOff x="6400801" y="4810642"/>
            <a:chExt cx="473075" cy="474134"/>
          </a:xfrm>
        </p:grpSpPr>
        <p:sp>
          <p:nvSpPr>
            <p:cNvPr id="34" name="Oval 33"/>
            <p:cNvSpPr/>
            <p:nvPr/>
          </p:nvSpPr>
          <p:spPr>
            <a:xfrm>
              <a:off x="6400801" y="4810642"/>
              <a:ext cx="473075" cy="474134"/>
            </a:xfrm>
            <a:prstGeom prst="ellipse">
              <a:avLst/>
            </a:prstGeom>
            <a:gradFill flip="none" rotWithShape="1">
              <a:gsLst>
                <a:gs pos="100000">
                  <a:srgbClr val="05A0DB"/>
                </a:gs>
                <a:gs pos="0">
                  <a:srgbClr val="0278A7"/>
                </a:gs>
                <a:gs pos="50000">
                  <a:srgbClr val="05A0DB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428317" y="4841333"/>
              <a:ext cx="415925" cy="414868"/>
            </a:xfrm>
            <a:prstGeom prst="ellipse">
              <a:avLst/>
            </a:prstGeom>
            <a:noFill/>
            <a:ln w="3175" cmpd="sng">
              <a:solidFill>
                <a:schemeClr val="bg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628599" y="4683151"/>
            <a:ext cx="12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490083" y="4667818"/>
            <a:ext cx="12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SHARED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400801" y="4597942"/>
            <a:ext cx="12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PENDING</a:t>
            </a:r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5725032" y="5062009"/>
            <a:ext cx="473075" cy="474134"/>
            <a:chOff x="5725032" y="5062009"/>
            <a:chExt cx="473075" cy="474134"/>
          </a:xfrm>
        </p:grpSpPr>
        <p:sp>
          <p:nvSpPr>
            <p:cNvPr id="45" name="Oval 44"/>
            <p:cNvSpPr/>
            <p:nvPr/>
          </p:nvSpPr>
          <p:spPr>
            <a:xfrm>
              <a:off x="5725032" y="5062009"/>
              <a:ext cx="473075" cy="474134"/>
            </a:xfrm>
            <a:prstGeom prst="ellipse">
              <a:avLst/>
            </a:prstGeom>
            <a:gradFill flip="none" rotWithShape="1">
              <a:gsLst>
                <a:gs pos="100000">
                  <a:srgbClr val="00D000"/>
                </a:gs>
                <a:gs pos="0">
                  <a:srgbClr val="009F00"/>
                </a:gs>
                <a:gs pos="50000">
                  <a:srgbClr val="00AB00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5752548" y="5092700"/>
              <a:ext cx="415925" cy="414868"/>
            </a:xfrm>
            <a:prstGeom prst="ellipse">
              <a:avLst/>
            </a:prstGeom>
            <a:noFill/>
            <a:ln w="3175" cmpd="sng">
              <a:solidFill>
                <a:schemeClr val="bg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8" name="L-Shape 47"/>
            <p:cNvSpPr/>
            <p:nvPr/>
          </p:nvSpPr>
          <p:spPr>
            <a:xfrm rot="18782759">
              <a:off x="5873137" y="5282774"/>
              <a:ext cx="179025" cy="114785"/>
            </a:xfrm>
            <a:prstGeom prst="corner">
              <a:avLst>
                <a:gd name="adj1" fmla="val 50000"/>
                <a:gd name="adj2" fmla="val 51180"/>
              </a:avLst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630458" y="5616575"/>
            <a:ext cx="473075" cy="474134"/>
            <a:chOff x="5725032" y="5062009"/>
            <a:chExt cx="473075" cy="474134"/>
          </a:xfrm>
          <a:gradFill flip="none" rotWithShape="1">
            <a:gsLst>
              <a:gs pos="100000">
                <a:srgbClr val="FFFF00"/>
              </a:gs>
              <a:gs pos="0">
                <a:srgbClr val="CECE00"/>
              </a:gs>
              <a:gs pos="50000">
                <a:srgbClr val="EDED00"/>
              </a:gs>
            </a:gsLst>
            <a:lin ang="16200000" scaled="0"/>
            <a:tileRect/>
          </a:gradFill>
        </p:grpSpPr>
        <p:sp>
          <p:nvSpPr>
            <p:cNvPr id="54" name="Oval 53"/>
            <p:cNvSpPr/>
            <p:nvPr/>
          </p:nvSpPr>
          <p:spPr>
            <a:xfrm>
              <a:off x="5725032" y="5062009"/>
              <a:ext cx="473075" cy="47413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752548" y="5092700"/>
              <a:ext cx="415925" cy="414868"/>
            </a:xfrm>
            <a:prstGeom prst="ellipse">
              <a:avLst/>
            </a:prstGeom>
            <a:grpFill/>
            <a:ln w="3175" cmpd="sng">
              <a:solidFill>
                <a:schemeClr val="bg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60" name="Oval 59"/>
          <p:cNvSpPr/>
          <p:nvPr/>
        </p:nvSpPr>
        <p:spPr>
          <a:xfrm>
            <a:off x="6766309" y="5812366"/>
            <a:ext cx="207962" cy="209185"/>
          </a:xfrm>
          <a:prstGeom prst="ellipse">
            <a:avLst/>
          </a:prstGeom>
          <a:noFill/>
          <a:ln w="12700" cmpd="sng">
            <a:solidFill>
              <a:schemeClr val="bg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59" name="Right Arrow 58"/>
          <p:cNvSpPr/>
          <p:nvPr/>
        </p:nvSpPr>
        <p:spPr>
          <a:xfrm rot="16200000">
            <a:off x="6816984" y="5873623"/>
            <a:ext cx="102912" cy="47626"/>
          </a:xfrm>
          <a:prstGeom prst="rightArrow">
            <a:avLst>
              <a:gd name="adj1" fmla="val 30900"/>
              <a:gd name="adj2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8" name="Right Arrow 57"/>
          <p:cNvSpPr/>
          <p:nvPr/>
        </p:nvSpPr>
        <p:spPr>
          <a:xfrm>
            <a:off x="6859973" y="5915645"/>
            <a:ext cx="67204" cy="51493"/>
          </a:xfrm>
          <a:prstGeom prst="rightArrow">
            <a:avLst>
              <a:gd name="adj1" fmla="val 3090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7506616" y="5083692"/>
            <a:ext cx="473075" cy="474134"/>
            <a:chOff x="6742257" y="5052483"/>
            <a:chExt cx="473075" cy="474134"/>
          </a:xfrm>
        </p:grpSpPr>
        <p:grpSp>
          <p:nvGrpSpPr>
            <p:cNvPr id="51" name="Group 50"/>
            <p:cNvGrpSpPr/>
            <p:nvPr/>
          </p:nvGrpSpPr>
          <p:grpSpPr>
            <a:xfrm>
              <a:off x="6742257" y="5052483"/>
              <a:ext cx="473075" cy="474134"/>
              <a:chOff x="5725032" y="5062009"/>
              <a:chExt cx="473075" cy="474134"/>
            </a:xfrm>
            <a:gradFill flip="none" rotWithShape="1">
              <a:gsLst>
                <a:gs pos="100000">
                  <a:srgbClr val="FFFF00"/>
                </a:gs>
                <a:gs pos="0">
                  <a:srgbClr val="CECE00"/>
                </a:gs>
                <a:gs pos="50000">
                  <a:srgbClr val="EDED00"/>
                </a:gs>
              </a:gsLst>
              <a:lin ang="16200000" scaled="0"/>
              <a:tileRect/>
            </a:gradFill>
          </p:grpSpPr>
          <p:sp>
            <p:nvSpPr>
              <p:cNvPr id="62" name="Oval 61"/>
              <p:cNvSpPr/>
              <p:nvPr/>
            </p:nvSpPr>
            <p:spPr>
              <a:xfrm>
                <a:off x="5725032" y="5062009"/>
                <a:ext cx="473075" cy="474134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5752548" y="5092700"/>
                <a:ext cx="415925" cy="414868"/>
              </a:xfrm>
              <a:prstGeom prst="ellipse">
                <a:avLst/>
              </a:prstGeom>
              <a:grpFill/>
              <a:ln w="3175" cmpd="sng">
                <a:solidFill>
                  <a:schemeClr val="bg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56" name="Oval 55"/>
            <p:cNvSpPr/>
            <p:nvPr/>
          </p:nvSpPr>
          <p:spPr>
            <a:xfrm>
              <a:off x="6878108" y="5248274"/>
              <a:ext cx="207962" cy="209185"/>
            </a:xfrm>
            <a:prstGeom prst="ellipse">
              <a:avLst/>
            </a:prstGeom>
            <a:noFill/>
            <a:ln w="12700" cmpd="sng">
              <a:solidFill>
                <a:schemeClr val="bg1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7" name="Right Arrow 56"/>
            <p:cNvSpPr/>
            <p:nvPr/>
          </p:nvSpPr>
          <p:spPr>
            <a:xfrm rot="16200000">
              <a:off x="6928783" y="5309531"/>
              <a:ext cx="102912" cy="47626"/>
            </a:xfrm>
            <a:prstGeom prst="rightArrow">
              <a:avLst>
                <a:gd name="adj1" fmla="val 30900"/>
                <a:gd name="adj2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61" name="Right Arrow 60"/>
            <p:cNvSpPr/>
            <p:nvPr/>
          </p:nvSpPr>
          <p:spPr>
            <a:xfrm>
              <a:off x="6971772" y="5351553"/>
              <a:ext cx="67204" cy="51493"/>
            </a:xfrm>
            <a:prstGeom prst="rightArrow">
              <a:avLst>
                <a:gd name="adj1" fmla="val 30900"/>
                <a:gd name="adj2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</p:grpSp>
      <p:sp>
        <p:nvSpPr>
          <p:cNvPr id="66" name="Oval 65"/>
          <p:cNvSpPr/>
          <p:nvPr/>
        </p:nvSpPr>
        <p:spPr>
          <a:xfrm>
            <a:off x="6623435" y="4998507"/>
            <a:ext cx="473075" cy="474134"/>
          </a:xfrm>
          <a:prstGeom prst="ellipse">
            <a:avLst/>
          </a:prstGeom>
          <a:gradFill flip="none" rotWithShape="1">
            <a:gsLst>
              <a:gs pos="100000">
                <a:srgbClr val="FFFF00"/>
              </a:gs>
              <a:gs pos="0">
                <a:srgbClr val="CECE00"/>
              </a:gs>
              <a:gs pos="50000">
                <a:srgbClr val="EDED00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6650951" y="5029198"/>
            <a:ext cx="415925" cy="414868"/>
          </a:xfrm>
          <a:prstGeom prst="ellipse">
            <a:avLst/>
          </a:prstGeom>
          <a:noFill/>
          <a:ln w="3175" cmpd="sng"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6758613" y="5190797"/>
            <a:ext cx="207962" cy="209185"/>
          </a:xfrm>
          <a:prstGeom prst="ellipse">
            <a:avLst/>
          </a:prstGeom>
          <a:noFill/>
          <a:ln w="12700" cmpd="sng">
            <a:solidFill>
              <a:schemeClr val="bg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69" name="Right Arrow 68"/>
          <p:cNvSpPr/>
          <p:nvPr/>
        </p:nvSpPr>
        <p:spPr>
          <a:xfrm rot="16200000">
            <a:off x="6809288" y="5252054"/>
            <a:ext cx="102912" cy="47626"/>
          </a:xfrm>
          <a:prstGeom prst="rightArrow">
            <a:avLst>
              <a:gd name="adj1" fmla="val 30900"/>
              <a:gd name="adj2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0" name="Right Arrow 69"/>
          <p:cNvSpPr/>
          <p:nvPr/>
        </p:nvSpPr>
        <p:spPr>
          <a:xfrm>
            <a:off x="6852277" y="5294076"/>
            <a:ext cx="67204" cy="51493"/>
          </a:xfrm>
          <a:prstGeom prst="rightArrow">
            <a:avLst>
              <a:gd name="adj1" fmla="val 3090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5961569" y="5616575"/>
            <a:ext cx="473075" cy="474134"/>
            <a:chOff x="5961569" y="5616575"/>
            <a:chExt cx="473075" cy="474134"/>
          </a:xfrm>
        </p:grpSpPr>
        <p:grpSp>
          <p:nvGrpSpPr>
            <p:cNvPr id="64" name="Group 63"/>
            <p:cNvGrpSpPr/>
            <p:nvPr/>
          </p:nvGrpSpPr>
          <p:grpSpPr>
            <a:xfrm>
              <a:off x="5961569" y="5616575"/>
              <a:ext cx="473075" cy="474134"/>
              <a:chOff x="5725032" y="5062009"/>
              <a:chExt cx="473075" cy="474134"/>
            </a:xfrm>
            <a:gradFill flip="none" rotWithShape="1">
              <a:gsLst>
                <a:gs pos="99000">
                  <a:srgbClr val="EDED00"/>
                </a:gs>
                <a:gs pos="0">
                  <a:srgbClr val="C1C100"/>
                </a:gs>
                <a:gs pos="50000">
                  <a:srgbClr val="D6D600"/>
                </a:gs>
              </a:gsLst>
              <a:lin ang="16200000" scaled="0"/>
              <a:tileRect/>
            </a:gradFill>
          </p:grpSpPr>
          <p:sp>
            <p:nvSpPr>
              <p:cNvPr id="65" name="Oval 64"/>
              <p:cNvSpPr/>
              <p:nvPr/>
            </p:nvSpPr>
            <p:spPr>
              <a:xfrm>
                <a:off x="5725032" y="5062009"/>
                <a:ext cx="473075" cy="474134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5752548" y="5092700"/>
                <a:ext cx="415925" cy="414868"/>
              </a:xfrm>
              <a:prstGeom prst="ellipse">
                <a:avLst/>
              </a:prstGeom>
              <a:grpFill/>
              <a:ln w="3175" cmpd="sng">
                <a:solidFill>
                  <a:schemeClr val="bg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72" name="L-Shape 71"/>
            <p:cNvSpPr/>
            <p:nvPr/>
          </p:nvSpPr>
          <p:spPr>
            <a:xfrm rot="16200000">
              <a:off x="6109755" y="5841490"/>
              <a:ext cx="132798" cy="82006"/>
            </a:xfrm>
            <a:prstGeom prst="corner">
              <a:avLst>
                <a:gd name="adj1" fmla="val 31812"/>
                <a:gd name="adj2" fmla="val 29663"/>
              </a:avLst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6097301" y="5811052"/>
              <a:ext cx="207962" cy="209185"/>
            </a:xfrm>
            <a:prstGeom prst="ellipse">
              <a:avLst/>
            </a:prstGeom>
            <a:noFill/>
            <a:ln w="12700" cmpd="sng">
              <a:solidFill>
                <a:schemeClr val="bg1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433109" y="4413250"/>
            <a:ext cx="732991" cy="200055"/>
            <a:chOff x="7433109" y="4413250"/>
            <a:chExt cx="732991" cy="200055"/>
          </a:xfrm>
        </p:grpSpPr>
        <p:sp>
          <p:nvSpPr>
            <p:cNvPr id="74" name="Rounded Rectangle 73"/>
            <p:cNvSpPr/>
            <p:nvPr/>
          </p:nvSpPr>
          <p:spPr>
            <a:xfrm>
              <a:off x="7433109" y="4432300"/>
              <a:ext cx="688541" cy="165642"/>
            </a:xfrm>
            <a:prstGeom prst="roundRect">
              <a:avLst>
                <a:gd name="adj" fmla="val 1123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451581" y="4413250"/>
              <a:ext cx="714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>
                  <a:solidFill>
                    <a:schemeClr val="bg1">
                      <a:lumMod val="50000"/>
                    </a:schemeClr>
                  </a:solidFill>
                </a:rPr>
                <a:t>DOWNLOAD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732943" y="2514480"/>
            <a:ext cx="751688" cy="250851"/>
            <a:chOff x="1426365" y="4841849"/>
            <a:chExt cx="751688" cy="250851"/>
          </a:xfrm>
        </p:grpSpPr>
        <p:sp>
          <p:nvSpPr>
            <p:cNvPr id="80" name="Snip Same Side Corner Rectangle 79"/>
            <p:cNvSpPr/>
            <p:nvPr/>
          </p:nvSpPr>
          <p:spPr>
            <a:xfrm rot="16200000" flipH="1">
              <a:off x="1676783" y="4591431"/>
              <a:ext cx="250851" cy="751688"/>
            </a:xfrm>
            <a:prstGeom prst="snip2SameRect">
              <a:avLst>
                <a:gd name="adj1" fmla="val 29167"/>
                <a:gd name="adj2" fmla="val 0"/>
              </a:avLst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Snip Same Side Corner Rectangle 80"/>
            <p:cNvSpPr/>
            <p:nvPr/>
          </p:nvSpPr>
          <p:spPr>
            <a:xfrm rot="16200000">
              <a:off x="1714029" y="4624069"/>
              <a:ext cx="187088" cy="690160"/>
            </a:xfrm>
            <a:prstGeom prst="snip2SameRect">
              <a:avLst>
                <a:gd name="adj1" fmla="val 29167"/>
                <a:gd name="adj2" fmla="val 0"/>
              </a:avLst>
            </a:prstGeom>
            <a:noFill/>
            <a:ln w="3175" cmpd="sng"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1484631" y="4943356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217594" y="3749683"/>
            <a:ext cx="473075" cy="474134"/>
            <a:chOff x="5661025" y="4665134"/>
            <a:chExt cx="473075" cy="474134"/>
          </a:xfrm>
        </p:grpSpPr>
        <p:sp>
          <p:nvSpPr>
            <p:cNvPr id="31" name="Oval 30"/>
            <p:cNvSpPr/>
            <p:nvPr/>
          </p:nvSpPr>
          <p:spPr>
            <a:xfrm>
              <a:off x="5661025" y="4665134"/>
              <a:ext cx="473075" cy="474134"/>
            </a:xfrm>
            <a:prstGeom prst="ellipse">
              <a:avLst/>
            </a:prstGeom>
            <a:gradFill flip="none" rotWithShape="1">
              <a:gsLst>
                <a:gs pos="100000">
                  <a:srgbClr val="00D000"/>
                </a:gs>
                <a:gs pos="0">
                  <a:srgbClr val="009F00"/>
                </a:gs>
                <a:gs pos="50000">
                  <a:srgbClr val="00AB00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2" name="Oval 31"/>
            <p:cNvSpPr/>
            <p:nvPr/>
          </p:nvSpPr>
          <p:spPr>
            <a:xfrm>
              <a:off x="5688541" y="4695825"/>
              <a:ext cx="415925" cy="414868"/>
            </a:xfrm>
            <a:prstGeom prst="ellipse">
              <a:avLst/>
            </a:prstGeom>
            <a:noFill/>
            <a:ln w="3175" cmpd="sng">
              <a:solidFill>
                <a:schemeClr val="bg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90" name="Snip Same Side Corner Rectangle 89"/>
          <p:cNvSpPr/>
          <p:nvPr/>
        </p:nvSpPr>
        <p:spPr>
          <a:xfrm rot="5400000" flipH="1">
            <a:off x="1230984" y="4849800"/>
            <a:ext cx="562001" cy="1862666"/>
          </a:xfrm>
          <a:prstGeom prst="snip2SameRect">
            <a:avLst>
              <a:gd name="adj1" fmla="val 29167"/>
              <a:gd name="adj2" fmla="val 0"/>
            </a:avLst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Snip Same Side Corner Rectangle 90"/>
          <p:cNvSpPr/>
          <p:nvPr/>
        </p:nvSpPr>
        <p:spPr>
          <a:xfrm rot="5400000">
            <a:off x="1250821" y="4878647"/>
            <a:ext cx="511745" cy="1809749"/>
          </a:xfrm>
          <a:prstGeom prst="snip2SameRect">
            <a:avLst>
              <a:gd name="adj1" fmla="val 29167"/>
              <a:gd name="adj2" fmla="val 0"/>
            </a:avLst>
          </a:prstGeom>
          <a:noFill/>
          <a:ln w="3175" cmpd="sng">
            <a:solidFill>
              <a:srgbClr val="8AFF77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 rot="10800000">
            <a:off x="2285630" y="5720026"/>
            <a:ext cx="92511" cy="87023"/>
          </a:xfrm>
          <a:prstGeom prst="ellipse">
            <a:avLst/>
          </a:prstGeom>
          <a:solidFill>
            <a:schemeClr val="bg1"/>
          </a:solidFill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115141" y="3028560"/>
            <a:ext cx="819167" cy="301358"/>
          </a:xfrm>
          <a:prstGeom prst="roundRect">
            <a:avLst>
              <a:gd name="adj" fmla="val 11238"/>
            </a:avLst>
          </a:prstGeom>
          <a:gradFill>
            <a:gsLst>
              <a:gs pos="0">
                <a:srgbClr val="4762C6"/>
              </a:gs>
              <a:gs pos="100000">
                <a:srgbClr val="64A8DF"/>
              </a:gs>
              <a:gs pos="50000">
                <a:srgbClr val="4762C6"/>
              </a:gs>
            </a:gsLst>
          </a:gradFill>
          <a:ln>
            <a:solidFill>
              <a:srgbClr val="4762C6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" name="TextBox 12"/>
          <p:cNvSpPr txBox="1"/>
          <p:nvPr/>
        </p:nvSpPr>
        <p:spPr>
          <a:xfrm>
            <a:off x="1069629" y="3038330"/>
            <a:ext cx="9450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2F2F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Share </a:t>
            </a:r>
            <a:r>
              <a:rPr lang="en-US" sz="1000" b="1" dirty="0" smtClean="0">
                <a:solidFill>
                  <a:srgbClr val="F2F2F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Now</a:t>
            </a:r>
            <a:r>
              <a:rPr lang="en-US" sz="1000" b="1" dirty="0" smtClean="0">
                <a:solidFill>
                  <a:srgbClr val="F2F2F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!</a:t>
            </a:r>
            <a:endParaRPr lang="en-US" sz="1000" b="1" dirty="0">
              <a:solidFill>
                <a:srgbClr val="F2F2F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2691197" y="4444271"/>
            <a:ext cx="722322" cy="301358"/>
            <a:chOff x="3159646" y="3051442"/>
            <a:chExt cx="722322" cy="301358"/>
          </a:xfrm>
        </p:grpSpPr>
        <p:sp>
          <p:nvSpPr>
            <p:cNvPr id="97" name="Rounded Rectangle 96"/>
            <p:cNvSpPr/>
            <p:nvPr/>
          </p:nvSpPr>
          <p:spPr>
            <a:xfrm>
              <a:off x="3159646" y="3051442"/>
              <a:ext cx="705388" cy="301358"/>
            </a:xfrm>
            <a:prstGeom prst="roundRect">
              <a:avLst>
                <a:gd name="adj" fmla="val 11238"/>
              </a:avLst>
            </a:prstGeom>
            <a:gradFill>
              <a:gsLst>
                <a:gs pos="0">
                  <a:srgbClr val="009F00"/>
                </a:gs>
                <a:gs pos="100000">
                  <a:srgbClr val="00D000"/>
                </a:gs>
                <a:gs pos="50000">
                  <a:srgbClr val="00AB00"/>
                </a:gs>
              </a:gsLst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212563" y="3069837"/>
              <a:ext cx="6694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F2F2F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elvetica"/>
                  <a:cs typeface="Helvetica"/>
                </a:rPr>
                <a:t>Share</a:t>
              </a:r>
              <a:endParaRPr lang="en-US" sz="1000" b="1" dirty="0">
                <a:solidFill>
                  <a:srgbClr val="F2F2F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498991" y="5614287"/>
            <a:ext cx="722322" cy="301358"/>
            <a:chOff x="3159646" y="3051442"/>
            <a:chExt cx="722322" cy="301358"/>
          </a:xfrm>
        </p:grpSpPr>
        <p:sp>
          <p:nvSpPr>
            <p:cNvPr id="103" name="Rounded Rectangle 102"/>
            <p:cNvSpPr/>
            <p:nvPr/>
          </p:nvSpPr>
          <p:spPr>
            <a:xfrm>
              <a:off x="3159646" y="3051442"/>
              <a:ext cx="705388" cy="301358"/>
            </a:xfrm>
            <a:prstGeom prst="roundRect">
              <a:avLst>
                <a:gd name="adj" fmla="val 11238"/>
              </a:avLst>
            </a:prstGeom>
            <a:gradFill>
              <a:gsLst>
                <a:gs pos="0">
                  <a:srgbClr val="009F00"/>
                </a:gs>
                <a:gs pos="100000">
                  <a:srgbClr val="00D000"/>
                </a:gs>
                <a:gs pos="50000">
                  <a:srgbClr val="00AB00"/>
                </a:gs>
              </a:gsLst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212563" y="3069837"/>
              <a:ext cx="6694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F2F2F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elvetica"/>
                  <a:cs typeface="Helvetica"/>
                </a:rPr>
                <a:t>Share</a:t>
              </a:r>
              <a:endParaRPr lang="en-US" sz="1000" b="1" dirty="0">
                <a:solidFill>
                  <a:srgbClr val="F2F2F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endParaRPr>
            </a:p>
          </p:txBody>
        </p:sp>
      </p:grpSp>
      <p:pic>
        <p:nvPicPr>
          <p:cNvPr id="105" name="Picture 10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620" y="5845979"/>
            <a:ext cx="1714500" cy="1841500"/>
          </a:xfrm>
          <a:prstGeom prst="rect">
            <a:avLst/>
          </a:prstGeom>
        </p:spPr>
      </p:pic>
      <p:grpSp>
        <p:nvGrpSpPr>
          <p:cNvPr id="118" name="Group 117"/>
          <p:cNvGrpSpPr/>
          <p:nvPr/>
        </p:nvGrpSpPr>
        <p:grpSpPr>
          <a:xfrm>
            <a:off x="732942" y="3679832"/>
            <a:ext cx="1741878" cy="562001"/>
            <a:chOff x="732942" y="3679832"/>
            <a:chExt cx="1741878" cy="562001"/>
          </a:xfrm>
        </p:grpSpPr>
        <p:sp>
          <p:nvSpPr>
            <p:cNvPr id="93" name="Snip Same Side Corner Rectangle 92"/>
            <p:cNvSpPr/>
            <p:nvPr/>
          </p:nvSpPr>
          <p:spPr>
            <a:xfrm rot="5400000" flipH="1">
              <a:off x="1322880" y="3089894"/>
              <a:ext cx="562001" cy="1741878"/>
            </a:xfrm>
            <a:prstGeom prst="snip2SameRect">
              <a:avLst>
                <a:gd name="adj1" fmla="val 29167"/>
                <a:gd name="adj2" fmla="val 0"/>
              </a:avLst>
            </a:prstGeom>
            <a:gradFill flip="none" rotWithShape="1">
              <a:gsLst>
                <a:gs pos="0">
                  <a:srgbClr val="D6F274"/>
                </a:gs>
                <a:gs pos="100000">
                  <a:srgbClr val="ECF27A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Snip Same Side Corner Rectangle 93"/>
            <p:cNvSpPr/>
            <p:nvPr/>
          </p:nvSpPr>
          <p:spPr>
            <a:xfrm rot="5400000">
              <a:off x="1345312" y="3131107"/>
              <a:ext cx="511745" cy="1673999"/>
            </a:xfrm>
            <a:prstGeom prst="snip2SameRect">
              <a:avLst>
                <a:gd name="adj1" fmla="val 29167"/>
                <a:gd name="adj2" fmla="val 0"/>
              </a:avLst>
            </a:prstGeom>
            <a:noFill/>
            <a:ln w="3175" cmpd="sng">
              <a:solidFill>
                <a:srgbClr val="8AFF77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 rot="10800000">
              <a:off x="2317132" y="3899726"/>
              <a:ext cx="92511" cy="87023"/>
            </a:xfrm>
            <a:prstGeom prst="ellipse">
              <a:avLst/>
            </a:prstGeom>
            <a:blipFill rotWithShape="1">
              <a:blip r:embed="rId5">
                <a:alphaModFix amt="91000"/>
              </a:blip>
              <a:tile tx="0" ty="0" sx="100000" sy="100000" flip="none" algn="tl"/>
            </a:blipFill>
            <a:ln w="6350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Rounded Rectangle 108"/>
          <p:cNvSpPr/>
          <p:nvPr/>
        </p:nvSpPr>
        <p:spPr>
          <a:xfrm>
            <a:off x="5742517" y="3952643"/>
            <a:ext cx="866050" cy="273051"/>
          </a:xfrm>
          <a:prstGeom prst="roundRect">
            <a:avLst>
              <a:gd name="adj" fmla="val 11238"/>
            </a:avLst>
          </a:prstGeom>
          <a:gradFill>
            <a:gsLst>
              <a:gs pos="0">
                <a:srgbClr val="009F00"/>
              </a:gs>
              <a:gs pos="100000">
                <a:srgbClr val="00D000"/>
              </a:gs>
              <a:gs pos="50000">
                <a:srgbClr val="00AB00"/>
              </a:gs>
            </a:gsLst>
          </a:gradFill>
          <a:ln w="6350" cmpd="sng">
            <a:solidFill>
              <a:srgbClr val="009F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2" name="Rounded Rectangle 111"/>
          <p:cNvSpPr/>
          <p:nvPr/>
        </p:nvSpPr>
        <p:spPr>
          <a:xfrm>
            <a:off x="5731218" y="4306901"/>
            <a:ext cx="866050" cy="273051"/>
          </a:xfrm>
          <a:prstGeom prst="roundRect">
            <a:avLst>
              <a:gd name="adj" fmla="val 11238"/>
            </a:avLst>
          </a:prstGeom>
          <a:gradFill>
            <a:gsLst>
              <a:gs pos="0">
                <a:srgbClr val="009700"/>
              </a:gs>
              <a:gs pos="100000">
                <a:srgbClr val="00D000"/>
              </a:gs>
              <a:gs pos="50000">
                <a:srgbClr val="00AB00"/>
              </a:gs>
            </a:gsLst>
          </a:gradFill>
          <a:ln w="6350" cmpd="sng">
            <a:solidFill>
              <a:srgbClr val="009F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pSp>
        <p:nvGrpSpPr>
          <p:cNvPr id="115" name="Group 114"/>
          <p:cNvGrpSpPr/>
          <p:nvPr/>
        </p:nvGrpSpPr>
        <p:grpSpPr>
          <a:xfrm>
            <a:off x="2310240" y="3352800"/>
            <a:ext cx="771469" cy="301358"/>
            <a:chOff x="1875692" y="2999503"/>
            <a:chExt cx="771469" cy="301358"/>
          </a:xfrm>
        </p:grpSpPr>
        <p:sp>
          <p:nvSpPr>
            <p:cNvPr id="116" name="Rounded Rectangle 115"/>
            <p:cNvSpPr/>
            <p:nvPr/>
          </p:nvSpPr>
          <p:spPr>
            <a:xfrm>
              <a:off x="1875692" y="2999503"/>
              <a:ext cx="722923" cy="301358"/>
            </a:xfrm>
            <a:prstGeom prst="roundRect">
              <a:avLst>
                <a:gd name="adj" fmla="val 11238"/>
              </a:avLst>
            </a:prstGeom>
            <a:gradFill>
              <a:gsLst>
                <a:gs pos="0">
                  <a:srgbClr val="009F00"/>
                </a:gs>
                <a:gs pos="100000">
                  <a:srgbClr val="00D000"/>
                </a:gs>
                <a:gs pos="50000">
                  <a:srgbClr val="00AB00"/>
                </a:gs>
              </a:gsLst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886610" y="3017898"/>
              <a:ext cx="7605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F2F2F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elvetica"/>
                  <a:cs typeface="Helvetica"/>
                </a:rPr>
                <a:t>Share It!</a:t>
              </a:r>
              <a:endParaRPr lang="en-US" sz="1000" b="1" dirty="0">
                <a:solidFill>
                  <a:srgbClr val="F2F2F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endParaRPr>
            </a:p>
          </p:txBody>
        </p:sp>
      </p:grpSp>
      <p:sp>
        <p:nvSpPr>
          <p:cNvPr id="106" name="Rounded Rectangle 105"/>
          <p:cNvSpPr/>
          <p:nvPr/>
        </p:nvSpPr>
        <p:spPr>
          <a:xfrm>
            <a:off x="1321807" y="3802780"/>
            <a:ext cx="819167" cy="301358"/>
          </a:xfrm>
          <a:prstGeom prst="roundRect">
            <a:avLst>
              <a:gd name="adj" fmla="val 11238"/>
            </a:avLst>
          </a:prstGeom>
          <a:gradFill>
            <a:gsLst>
              <a:gs pos="0">
                <a:srgbClr val="4762C6"/>
              </a:gs>
              <a:gs pos="100000">
                <a:srgbClr val="64A8DF"/>
              </a:gs>
              <a:gs pos="50000">
                <a:srgbClr val="4762C6"/>
              </a:gs>
            </a:gsLst>
          </a:gradFill>
          <a:ln>
            <a:solidFill>
              <a:srgbClr val="4762C6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7" name="TextBox 106"/>
          <p:cNvSpPr txBox="1"/>
          <p:nvPr/>
        </p:nvSpPr>
        <p:spPr>
          <a:xfrm>
            <a:off x="1276295" y="3812550"/>
            <a:ext cx="9450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2F2F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Share </a:t>
            </a:r>
            <a:r>
              <a:rPr lang="en-US" sz="1000" b="1" dirty="0" smtClean="0">
                <a:solidFill>
                  <a:srgbClr val="F2F2F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Now</a:t>
            </a:r>
            <a:r>
              <a:rPr lang="en-US" sz="1000" b="1" dirty="0" smtClean="0">
                <a:solidFill>
                  <a:srgbClr val="F2F2F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!</a:t>
            </a:r>
            <a:endParaRPr lang="en-US" sz="1000" b="1" dirty="0">
              <a:solidFill>
                <a:srgbClr val="F2F2F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732942" y="4500008"/>
            <a:ext cx="1741878" cy="562001"/>
            <a:chOff x="732942" y="3679832"/>
            <a:chExt cx="1741878" cy="562001"/>
          </a:xfrm>
        </p:grpSpPr>
        <p:sp>
          <p:nvSpPr>
            <p:cNvPr id="111" name="Snip Same Side Corner Rectangle 110"/>
            <p:cNvSpPr/>
            <p:nvPr/>
          </p:nvSpPr>
          <p:spPr>
            <a:xfrm rot="5400000" flipH="1">
              <a:off x="1322880" y="3089894"/>
              <a:ext cx="562001" cy="1741878"/>
            </a:xfrm>
            <a:prstGeom prst="snip2SameRect">
              <a:avLst>
                <a:gd name="adj1" fmla="val 29167"/>
                <a:gd name="adj2" fmla="val 0"/>
              </a:avLst>
            </a:prstGeom>
            <a:gradFill flip="none" rotWithShape="1">
              <a:gsLst>
                <a:gs pos="0">
                  <a:srgbClr val="D6F274"/>
                </a:gs>
                <a:gs pos="100000">
                  <a:srgbClr val="ECF27A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Snip Same Side Corner Rectangle 112"/>
            <p:cNvSpPr/>
            <p:nvPr/>
          </p:nvSpPr>
          <p:spPr>
            <a:xfrm rot="5400000">
              <a:off x="1345312" y="3131107"/>
              <a:ext cx="511745" cy="1673999"/>
            </a:xfrm>
            <a:prstGeom prst="snip2SameRect">
              <a:avLst>
                <a:gd name="adj1" fmla="val 29167"/>
                <a:gd name="adj2" fmla="val 0"/>
              </a:avLst>
            </a:prstGeom>
            <a:noFill/>
            <a:ln w="3175" cmpd="sng">
              <a:solidFill>
                <a:srgbClr val="8AFF77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 rot="10800000">
              <a:off x="2317132" y="3899726"/>
              <a:ext cx="92511" cy="87023"/>
            </a:xfrm>
            <a:prstGeom prst="ellipse">
              <a:avLst/>
            </a:prstGeom>
            <a:blipFill rotWithShape="1">
              <a:blip r:embed="rId5">
                <a:alphaModFix amt="91000"/>
              </a:blip>
              <a:tile tx="0" ty="0" sx="100000" sy="100000" flip="none" algn="tl"/>
            </a:blipFill>
            <a:ln w="6350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2" name="Rounded Rectangle 121"/>
          <p:cNvSpPr/>
          <p:nvPr/>
        </p:nvSpPr>
        <p:spPr>
          <a:xfrm>
            <a:off x="1418652" y="4620491"/>
            <a:ext cx="705388" cy="301358"/>
          </a:xfrm>
          <a:prstGeom prst="roundRect">
            <a:avLst>
              <a:gd name="adj" fmla="val 11238"/>
            </a:avLst>
          </a:prstGeom>
          <a:gradFill>
            <a:gsLst>
              <a:gs pos="0">
                <a:srgbClr val="009F00"/>
              </a:gs>
              <a:gs pos="100000">
                <a:srgbClr val="00D000"/>
              </a:gs>
              <a:gs pos="50000">
                <a:srgbClr val="00AB00"/>
              </a:gs>
            </a:gsLst>
          </a:gradFill>
          <a:ln>
            <a:solidFill>
              <a:srgbClr val="008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3" name="TextBox 122"/>
          <p:cNvSpPr txBox="1"/>
          <p:nvPr/>
        </p:nvSpPr>
        <p:spPr>
          <a:xfrm>
            <a:off x="1471569" y="4638886"/>
            <a:ext cx="6694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2F2F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Share</a:t>
            </a:r>
            <a:endParaRPr lang="en-US" sz="1000" b="1" dirty="0">
              <a:solidFill>
                <a:srgbClr val="F2F2F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892849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635250" y="1289050"/>
            <a:ext cx="3282950" cy="1447800"/>
            <a:chOff x="2635250" y="1289050"/>
            <a:chExt cx="3282950" cy="1447800"/>
          </a:xfrm>
        </p:grpSpPr>
        <p:sp>
          <p:nvSpPr>
            <p:cNvPr id="3" name="Rounded Rectangle 2"/>
            <p:cNvSpPr/>
            <p:nvPr/>
          </p:nvSpPr>
          <p:spPr>
            <a:xfrm>
              <a:off x="2673350" y="1289050"/>
              <a:ext cx="3206750" cy="1447800"/>
            </a:xfrm>
            <a:prstGeom prst="roundRect">
              <a:avLst>
                <a:gd name="adj" fmla="val 54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635250" y="1378803"/>
              <a:ext cx="32829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2F6C83"/>
                  </a:solidFill>
                  <a:latin typeface="Thonburi"/>
                  <a:cs typeface="Thonburi"/>
                </a:rPr>
                <a:t>The easiest way to promote your ebook.</a:t>
              </a:r>
              <a:endParaRPr lang="en-US" sz="2000" b="1" dirty="0">
                <a:solidFill>
                  <a:srgbClr val="2F6C83"/>
                </a:solidFill>
                <a:latin typeface="Thonburi"/>
                <a:cs typeface="Thonburi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44800" y="2105739"/>
              <a:ext cx="28892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/>
                  <a:cs typeface="Helvetica"/>
                </a:rPr>
                <a:t>Narrately is a new way to launch your ebook via word of mouth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3436842" y="3594099"/>
            <a:ext cx="2091891" cy="283633"/>
          </a:xfrm>
          <a:prstGeom prst="roundRect">
            <a:avLst>
              <a:gd name="adj" fmla="val 1123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TextBox 7"/>
          <p:cNvSpPr txBox="1"/>
          <p:nvPr/>
        </p:nvSpPr>
        <p:spPr>
          <a:xfrm>
            <a:off x="3455314" y="2956983"/>
            <a:ext cx="7145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chemeClr val="bg1">
                    <a:lumMod val="50000"/>
                  </a:schemeClr>
                </a:solidFill>
              </a:rPr>
              <a:t>DOWNLOAD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159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29239" y="1266613"/>
            <a:ext cx="2816894" cy="2323254"/>
            <a:chOff x="-1256943" y="1241643"/>
            <a:chExt cx="3206750" cy="144780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" name="Rounded Rectangle 2"/>
            <p:cNvSpPr/>
            <p:nvPr/>
          </p:nvSpPr>
          <p:spPr>
            <a:xfrm>
              <a:off x="-1256943" y="1241643"/>
              <a:ext cx="3206750" cy="1447800"/>
            </a:xfrm>
            <a:prstGeom prst="roundRect">
              <a:avLst>
                <a:gd name="adj" fmla="val 5417"/>
              </a:avLst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-1063849" y="1778913"/>
              <a:ext cx="2866800" cy="2240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2F6C83"/>
                  </a:solidFill>
                  <a:latin typeface="Thonburi"/>
                  <a:cs typeface="Thonburi"/>
                </a:rPr>
                <a:t>image</a:t>
              </a:r>
              <a:endParaRPr lang="en-US" sz="2000" b="1" dirty="0">
                <a:solidFill>
                  <a:srgbClr val="2F6C83"/>
                </a:solidFill>
                <a:latin typeface="Thonburi"/>
                <a:cs typeface="Thonbu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2053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438400" y="1244160"/>
            <a:ext cx="4055533" cy="2262644"/>
            <a:chOff x="2438400" y="1244160"/>
            <a:chExt cx="4055533" cy="226264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6932" y="1244160"/>
              <a:ext cx="3937001" cy="2262644"/>
            </a:xfrm>
            <a:prstGeom prst="rect">
              <a:avLst/>
            </a:prstGeom>
          </p:spPr>
        </p:pic>
        <p:sp>
          <p:nvSpPr>
            <p:cNvPr id="6" name="Rounded Rectangle 5"/>
            <p:cNvSpPr/>
            <p:nvPr/>
          </p:nvSpPr>
          <p:spPr>
            <a:xfrm>
              <a:off x="2438400" y="2946400"/>
              <a:ext cx="4055533" cy="482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39533" y="2987703"/>
              <a:ext cx="889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Beth</a:t>
              </a:r>
              <a:endParaRPr lang="en-US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36959" y="3005669"/>
              <a:ext cx="339073" cy="3513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3844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88534" y="990600"/>
            <a:ext cx="6832600" cy="3183467"/>
            <a:chOff x="1388534" y="990600"/>
            <a:chExt cx="6832600" cy="318346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8534" y="990600"/>
              <a:ext cx="6832600" cy="3183467"/>
            </a:xfrm>
            <a:prstGeom prst="rect">
              <a:avLst/>
            </a:prstGeom>
          </p:spPr>
        </p:pic>
        <p:sp>
          <p:nvSpPr>
            <p:cNvPr id="6" name="Rounded Rectangle 5"/>
            <p:cNvSpPr/>
            <p:nvPr/>
          </p:nvSpPr>
          <p:spPr>
            <a:xfrm>
              <a:off x="1388534" y="3385597"/>
              <a:ext cx="6832599" cy="67900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68131" y="3443709"/>
              <a:ext cx="1429081" cy="519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Beth</a:t>
              </a:r>
              <a:endParaRPr lang="en-US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20987" y="3468986"/>
              <a:ext cx="545065" cy="4943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3109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7604</TotalTime>
  <Words>59</Words>
  <Application>Microsoft Macintosh PowerPoint</Application>
  <PresentationFormat>On-screen Show (4:3)</PresentationFormat>
  <Paragraphs>30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Eliason</dc:creator>
  <cp:lastModifiedBy>Erik Eliason</cp:lastModifiedBy>
  <cp:revision>60</cp:revision>
  <dcterms:created xsi:type="dcterms:W3CDTF">2012-01-22T10:04:09Z</dcterms:created>
  <dcterms:modified xsi:type="dcterms:W3CDTF">2012-02-10T20:40:47Z</dcterms:modified>
</cp:coreProperties>
</file>