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BC"/>
    <a:srgbClr val="F2EBB2"/>
    <a:srgbClr val="009500"/>
    <a:srgbClr val="009F00"/>
    <a:srgbClr val="4762C6"/>
    <a:srgbClr val="5895C6"/>
    <a:srgbClr val="64A8DF"/>
    <a:srgbClr val="00C0ED"/>
    <a:srgbClr val="ECF27A"/>
    <a:srgbClr val="D6F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DF9F-EF69-8140-8CF3-64BD706816A4}" type="datetimeFigureOut">
              <a:rPr lang="en-US" smtClean="0"/>
              <a:t>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4F6A-7CBE-0D41-8713-746FDF04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4F6A-7CBE-0D41-8713-746FDF044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59646" y="3051442"/>
            <a:ext cx="705388" cy="301358"/>
            <a:chOff x="3159646" y="3051442"/>
            <a:chExt cx="705388" cy="301358"/>
          </a:xfrm>
        </p:grpSpPr>
        <p:sp>
          <p:nvSpPr>
            <p:cNvPr id="4" name="Rounded Rectangle 3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44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67" y="2180166"/>
            <a:ext cx="3448050" cy="4597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73013" y="3071558"/>
            <a:ext cx="705388" cy="301358"/>
            <a:chOff x="3159646" y="3051442"/>
            <a:chExt cx="705388" cy="301358"/>
          </a:xfrm>
        </p:grpSpPr>
        <p:sp>
          <p:nvSpPr>
            <p:cNvPr id="7" name="Rounded Rectangle 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7162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Submit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670218" y="3543306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7" name="Group 16"/>
          <p:cNvGrpSpPr/>
          <p:nvPr/>
        </p:nvGrpSpPr>
        <p:grpSpPr>
          <a:xfrm>
            <a:off x="6134100" y="2338548"/>
            <a:ext cx="1092201" cy="301358"/>
            <a:chOff x="6064250" y="3089953"/>
            <a:chExt cx="1092201" cy="301358"/>
          </a:xfrm>
        </p:grpSpPr>
        <p:sp>
          <p:nvSpPr>
            <p:cNvPr id="18" name="Rounded Rectangle 17"/>
            <p:cNvSpPr/>
            <p:nvPr/>
          </p:nvSpPr>
          <p:spPr>
            <a:xfrm>
              <a:off x="6064250" y="3089953"/>
              <a:ext cx="1092201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0951" y="3104082"/>
              <a:ext cx="734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Buy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1769" y="1380737"/>
            <a:ext cx="591750" cy="200055"/>
            <a:chOff x="2821769" y="1380737"/>
            <a:chExt cx="591750" cy="200055"/>
          </a:xfrm>
        </p:grpSpPr>
        <p:sp>
          <p:nvSpPr>
            <p:cNvPr id="21" name="Rounded Rectangle 20"/>
            <p:cNvSpPr/>
            <p:nvPr/>
          </p:nvSpPr>
          <p:spPr>
            <a:xfrm>
              <a:off x="2821769" y="1422400"/>
              <a:ext cx="518331" cy="152042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3806" y="1380737"/>
              <a:ext cx="5797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7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661751" y="3179239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118100" y="2865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12000" y="3848100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ounded Rectangle 24"/>
          <p:cNvSpPr/>
          <p:nvPr/>
        </p:nvSpPr>
        <p:spPr>
          <a:xfrm>
            <a:off x="7103533" y="3484033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839552" y="2694709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5285" y="3003584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6870" y="4715417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24375" y="383276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52854" y="4069834"/>
            <a:ext cx="473075" cy="474134"/>
            <a:chOff x="5564731" y="4817534"/>
            <a:chExt cx="473075" cy="474134"/>
          </a:xfrm>
        </p:grpSpPr>
        <p:sp>
          <p:nvSpPr>
            <p:cNvPr id="16" name="Oval 15"/>
            <p:cNvSpPr/>
            <p:nvPr/>
          </p:nvSpPr>
          <p:spPr>
            <a:xfrm>
              <a:off x="5564731" y="48175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92247" y="4848225"/>
              <a:ext cx="415925" cy="414868"/>
            </a:xfrm>
            <a:prstGeom prst="ellipse">
              <a:avLst/>
            </a:prstGeom>
            <a:noFill/>
            <a:ln w="3175" cmpd="sng">
              <a:solidFill>
                <a:srgbClr val="F2F2F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92099" y="5083692"/>
            <a:ext cx="473075" cy="474134"/>
            <a:chOff x="6400801" y="4810642"/>
            <a:chExt cx="473075" cy="474134"/>
          </a:xfrm>
        </p:grpSpPr>
        <p:sp>
          <p:nvSpPr>
            <p:cNvPr id="34" name="Oval 33"/>
            <p:cNvSpPr/>
            <p:nvPr/>
          </p:nvSpPr>
          <p:spPr>
            <a:xfrm>
              <a:off x="6400801" y="4810642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5A0DB"/>
                </a:gs>
                <a:gs pos="0">
                  <a:srgbClr val="0278A7"/>
                </a:gs>
                <a:gs pos="50000">
                  <a:srgbClr val="05A0DB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317" y="4841333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8599" y="4683151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0083" y="4667818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1" y="4597942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25032" y="5062009"/>
            <a:ext cx="473075" cy="474134"/>
            <a:chOff x="5725032" y="5062009"/>
            <a:chExt cx="473075" cy="474134"/>
          </a:xfrm>
        </p:grpSpPr>
        <p:sp>
          <p:nvSpPr>
            <p:cNvPr id="45" name="Oval 44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 rot="18782759">
              <a:off x="5873137" y="5282774"/>
              <a:ext cx="179025" cy="114785"/>
            </a:xfrm>
            <a:prstGeom prst="corner">
              <a:avLst>
                <a:gd name="adj1" fmla="val 50000"/>
                <a:gd name="adj2" fmla="val 511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30458" y="5616575"/>
            <a:ext cx="473075" cy="474134"/>
            <a:chOff x="5725032" y="5062009"/>
            <a:chExt cx="473075" cy="474134"/>
          </a:xfr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</p:grpSpPr>
        <p:sp>
          <p:nvSpPr>
            <p:cNvPr id="54" name="Oval 53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grp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6766309" y="5812366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6816984" y="5873623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6859973" y="5915645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506616" y="5083692"/>
            <a:ext cx="473075" cy="474134"/>
            <a:chOff x="6742257" y="5052483"/>
            <a:chExt cx="473075" cy="4741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42257" y="5052483"/>
              <a:ext cx="473075" cy="474134"/>
              <a:chOff x="5725032" y="5062009"/>
              <a:chExt cx="473075" cy="474134"/>
            </a:xfrm>
            <a:gradFill flip="none" rotWithShape="1">
              <a:gsLst>
                <a:gs pos="100000">
                  <a:srgbClr val="FFFF00"/>
                </a:gs>
                <a:gs pos="0">
                  <a:srgbClr val="CECE00"/>
                </a:gs>
                <a:gs pos="50000">
                  <a:srgbClr val="EDED00"/>
                </a:gs>
              </a:gsLst>
              <a:lin ang="16200000" scaled="0"/>
              <a:tileRect/>
            </a:gradFill>
          </p:grpSpPr>
          <p:sp>
            <p:nvSpPr>
              <p:cNvPr id="62" name="Oval 61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78108" y="5248274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6928783" y="5309531"/>
              <a:ext cx="102912" cy="47626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971772" y="5351553"/>
              <a:ext cx="67204" cy="51493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6623435" y="499850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50951" y="5029198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8613" y="5190797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6809288" y="5252054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6852277" y="5294076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61569" y="5616575"/>
            <a:ext cx="473075" cy="474134"/>
            <a:chOff x="5961569" y="5616575"/>
            <a:chExt cx="473075" cy="474134"/>
          </a:xfrm>
        </p:grpSpPr>
        <p:grpSp>
          <p:nvGrpSpPr>
            <p:cNvPr id="64" name="Group 63"/>
            <p:cNvGrpSpPr/>
            <p:nvPr/>
          </p:nvGrpSpPr>
          <p:grpSpPr>
            <a:xfrm>
              <a:off x="5961569" y="5616575"/>
              <a:ext cx="473075" cy="474134"/>
              <a:chOff x="5725032" y="5062009"/>
              <a:chExt cx="473075" cy="474134"/>
            </a:xfrm>
            <a:gradFill flip="none" rotWithShape="1">
              <a:gsLst>
                <a:gs pos="99000">
                  <a:srgbClr val="EDED00"/>
                </a:gs>
                <a:gs pos="0">
                  <a:srgbClr val="C1C100"/>
                </a:gs>
                <a:gs pos="50000">
                  <a:srgbClr val="D6D600"/>
                </a:gs>
              </a:gsLst>
              <a:lin ang="16200000" scaled="0"/>
              <a:tileRect/>
            </a:gradFill>
          </p:grpSpPr>
          <p:sp>
            <p:nvSpPr>
              <p:cNvPr id="65" name="Oval 64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L-Shape 71"/>
            <p:cNvSpPr/>
            <p:nvPr/>
          </p:nvSpPr>
          <p:spPr>
            <a:xfrm rot="16200000">
              <a:off x="6109755" y="5841490"/>
              <a:ext cx="132798" cy="82006"/>
            </a:xfrm>
            <a:prstGeom prst="corner">
              <a:avLst>
                <a:gd name="adj1" fmla="val 31812"/>
                <a:gd name="adj2" fmla="val 296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7301" y="5811052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33109" y="4413250"/>
            <a:ext cx="732991" cy="200055"/>
            <a:chOff x="7433109" y="4413250"/>
            <a:chExt cx="732991" cy="200055"/>
          </a:xfrm>
        </p:grpSpPr>
        <p:sp>
          <p:nvSpPr>
            <p:cNvPr id="74" name="Rounded Rectangle 73"/>
            <p:cNvSpPr/>
            <p:nvPr/>
          </p:nvSpPr>
          <p:spPr>
            <a:xfrm>
              <a:off x="7433109" y="4432300"/>
              <a:ext cx="688541" cy="165642"/>
            </a:xfrm>
            <a:prstGeom prst="roundRect">
              <a:avLst>
                <a:gd name="adj" fmla="val 112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1581" y="4413250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43" y="2514480"/>
            <a:ext cx="751688" cy="250851"/>
            <a:chOff x="1426365" y="4841849"/>
            <a:chExt cx="751688" cy="250851"/>
          </a:xfrm>
        </p:grpSpPr>
        <p:sp>
          <p:nvSpPr>
            <p:cNvPr id="80" name="Snip Same Side Corner Rectangle 79"/>
            <p:cNvSpPr/>
            <p:nvPr/>
          </p:nvSpPr>
          <p:spPr>
            <a:xfrm rot="16200000" flipH="1">
              <a:off x="1676783" y="4591431"/>
              <a:ext cx="250851" cy="75168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ame Side Corner Rectangle 80"/>
            <p:cNvSpPr/>
            <p:nvPr/>
          </p:nvSpPr>
          <p:spPr>
            <a:xfrm rot="16200000">
              <a:off x="1714029" y="4624069"/>
              <a:ext cx="187088" cy="690160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84631" y="49433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3217594" y="3749683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3245110" y="3780374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Snip Same Side Corner Rectangle 89"/>
          <p:cNvSpPr/>
          <p:nvPr/>
        </p:nvSpPr>
        <p:spPr>
          <a:xfrm rot="5400000" flipH="1">
            <a:off x="1230984" y="4849800"/>
            <a:ext cx="562001" cy="1862666"/>
          </a:xfrm>
          <a:prstGeom prst="snip2SameRect">
            <a:avLst>
              <a:gd name="adj1" fmla="val 29167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ame Side Corner Rectangle 90"/>
          <p:cNvSpPr/>
          <p:nvPr/>
        </p:nvSpPr>
        <p:spPr>
          <a:xfrm rot="5400000">
            <a:off x="1250821" y="4878647"/>
            <a:ext cx="511745" cy="1809749"/>
          </a:xfrm>
          <a:prstGeom prst="snip2SameRect">
            <a:avLst>
              <a:gd name="adj1" fmla="val 29167"/>
              <a:gd name="adj2" fmla="val 0"/>
            </a:avLst>
          </a:prstGeom>
          <a:noFill/>
          <a:ln w="3175" cmpd="sng">
            <a:solidFill>
              <a:srgbClr val="8AFF7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2285630" y="5720026"/>
            <a:ext cx="92511" cy="87023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15141" y="302856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69629" y="303833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91197" y="4444271"/>
            <a:ext cx="722322" cy="301358"/>
            <a:chOff x="3159646" y="3051442"/>
            <a:chExt cx="722322" cy="301358"/>
          </a:xfrm>
        </p:grpSpPr>
        <p:sp>
          <p:nvSpPr>
            <p:cNvPr id="97" name="Rounded Rectangle 9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98991" y="5614287"/>
            <a:ext cx="722322" cy="301358"/>
            <a:chOff x="3159646" y="3051442"/>
            <a:chExt cx="722322" cy="301358"/>
          </a:xfrm>
        </p:grpSpPr>
        <p:sp>
          <p:nvSpPr>
            <p:cNvPr id="103" name="Rounded Rectangle 102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20" y="5845979"/>
            <a:ext cx="1714500" cy="18415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732942" y="3679832"/>
            <a:ext cx="1741878" cy="562001"/>
            <a:chOff x="732942" y="3679832"/>
            <a:chExt cx="1741878" cy="562001"/>
          </a:xfrm>
        </p:grpSpPr>
        <p:sp>
          <p:nvSpPr>
            <p:cNvPr id="93" name="Snip Same Side Corner Rectangle 92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ame Side Corner Rectangle 93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742518" y="3952643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15" name="Group 114"/>
          <p:cNvGrpSpPr/>
          <p:nvPr/>
        </p:nvGrpSpPr>
        <p:grpSpPr>
          <a:xfrm>
            <a:off x="2310240" y="3352800"/>
            <a:ext cx="771469" cy="301358"/>
            <a:chOff x="1875692" y="2999503"/>
            <a:chExt cx="771469" cy="301358"/>
          </a:xfrm>
        </p:grpSpPr>
        <p:sp>
          <p:nvSpPr>
            <p:cNvPr id="116" name="Rounded Rectangle 115"/>
            <p:cNvSpPr/>
            <p:nvPr/>
          </p:nvSpPr>
          <p:spPr>
            <a:xfrm>
              <a:off x="1875692" y="2999503"/>
              <a:ext cx="722923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86610" y="3017898"/>
              <a:ext cx="760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321807" y="380278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1276295" y="381255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32942" y="4500008"/>
            <a:ext cx="1741878" cy="562001"/>
            <a:chOff x="732942" y="3679832"/>
            <a:chExt cx="1741878" cy="562001"/>
          </a:xfrm>
        </p:grpSpPr>
        <p:sp>
          <p:nvSpPr>
            <p:cNvPr id="111" name="Snip Same Side Corner Rectangle 110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nip Same Side Corner Rectangle 112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1418652" y="4620491"/>
            <a:ext cx="705388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solidFill>
              <a:srgbClr val="00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3" name="TextBox 122"/>
          <p:cNvSpPr txBox="1"/>
          <p:nvPr/>
        </p:nvSpPr>
        <p:spPr>
          <a:xfrm>
            <a:off x="1471569" y="4638886"/>
            <a:ext cx="669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742518" y="4363278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5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28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5250" y="1289050"/>
            <a:ext cx="3282950" cy="1447800"/>
            <a:chOff x="2635250" y="1289050"/>
            <a:chExt cx="3282950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3206750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3282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The easiest way to promote your ebook.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288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Narrately is a new way to launch your ebook via word of mouth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55314" y="2956983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944590" y="3157038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35250" y="1289050"/>
            <a:ext cx="2309563" cy="1447800"/>
            <a:chOff x="2635250" y="1289050"/>
            <a:chExt cx="2309563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2271463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2143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A Beginner’s Guide to Investing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757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15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195" y="2395767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6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41989" y="1133263"/>
            <a:ext cx="3530212" cy="2130637"/>
          </a:xfrm>
          <a:prstGeom prst="roundRect">
            <a:avLst>
              <a:gd name="adj" fmla="val 47738"/>
            </a:avLst>
          </a:prstGeom>
          <a:gradFill flip="none" rotWithShape="1">
            <a:gsLst>
              <a:gs pos="0">
                <a:schemeClr val="bg1">
                  <a:lumMod val="85000"/>
                  <a:alpha val="83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000" dist="23000" dir="5400000" rotWithShape="0">
              <a:schemeClr val="bg1">
                <a:lumMod val="65000"/>
                <a:alpha val="35000"/>
              </a:schemeClr>
            </a:outerShdw>
            <a:softEdge rad="368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0858" y="1931909"/>
            <a:ext cx="2518273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F6C83"/>
                </a:solidFill>
                <a:latin typeface="Thonburi"/>
                <a:cs typeface="Thonburi"/>
              </a:rPr>
              <a:t>image</a:t>
            </a:r>
            <a:endParaRPr lang="en-US" sz="2000" b="1" dirty="0">
              <a:solidFill>
                <a:srgbClr val="2F6C83"/>
              </a:solidFill>
              <a:latin typeface="Thonburi"/>
              <a:cs typeface="Thonburi"/>
            </a:endParaRPr>
          </a:p>
        </p:txBody>
      </p:sp>
    </p:spTree>
    <p:extLst>
      <p:ext uri="{BB962C8B-B14F-4D97-AF65-F5344CB8AC3E}">
        <p14:creationId xmlns:p14="http://schemas.microsoft.com/office/powerpoint/2010/main" val="5220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99767" y="812800"/>
            <a:ext cx="4239873" cy="3771900"/>
            <a:chOff x="2510177" y="812800"/>
            <a:chExt cx="4239873" cy="3771900"/>
          </a:xfrm>
        </p:grpSpPr>
        <p:sp>
          <p:nvSpPr>
            <p:cNvPr id="3" name="Rounded Rectangle 2"/>
            <p:cNvSpPr/>
            <p:nvPr/>
          </p:nvSpPr>
          <p:spPr>
            <a:xfrm>
              <a:off x="2510177" y="812800"/>
              <a:ext cx="4239873" cy="3771900"/>
            </a:xfrm>
            <a:prstGeom prst="roundRect">
              <a:avLst>
                <a:gd name="adj" fmla="val 21311"/>
              </a:avLst>
            </a:prstGeom>
            <a:gradFill flip="none" rotWithShape="1">
              <a:gsLst>
                <a:gs pos="0">
                  <a:srgbClr val="FFF7BC">
                    <a:alpha val="83000"/>
                  </a:srgbClr>
                </a:gs>
                <a:gs pos="100000">
                  <a:srgbClr val="F2EBB2">
                    <a:alpha val="83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0000" dist="23000" dir="5400000" rotWithShape="0">
                <a:schemeClr val="bg1">
                  <a:lumMod val="65000"/>
                  <a:alpha val="35000"/>
                </a:schemeClr>
              </a:outerShdw>
              <a:softEdge rad="190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85621" y="2549723"/>
              <a:ext cx="1392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1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713" y="2549723"/>
              <a:ext cx="1392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2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0208" y="2562464"/>
              <a:ext cx="1093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3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3481" y="2015828"/>
              <a:ext cx="459064" cy="459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1350" y="1902064"/>
              <a:ext cx="679450" cy="679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291" y="2001520"/>
              <a:ext cx="578386" cy="57838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817363" y="2425700"/>
              <a:ext cx="336550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Up Ribbon 15"/>
            <p:cNvSpPr/>
            <p:nvPr/>
          </p:nvSpPr>
          <p:spPr>
            <a:xfrm>
              <a:off x="4050871" y="1066800"/>
              <a:ext cx="1213279" cy="393700"/>
            </a:xfrm>
            <a:prstGeom prst="ribbon2">
              <a:avLst>
                <a:gd name="adj1" fmla="val 21875"/>
                <a:gd name="adj2" fmla="val 7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1971" y="1085850"/>
              <a:ext cx="1392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Thonburi"/>
                  <a:cs typeface="Thonburi"/>
                </a:rPr>
                <a:t>CREATORS</a:t>
              </a:r>
              <a:endParaRPr lang="en-US" sz="1100" b="1" dirty="0">
                <a:solidFill>
                  <a:schemeClr val="bg1"/>
                </a:solidFill>
                <a:latin typeface="Thonburi"/>
                <a:cs typeface="Thonburi"/>
              </a:endParaRPr>
            </a:p>
          </p:txBody>
        </p:sp>
        <p:sp>
          <p:nvSpPr>
            <p:cNvPr id="20" name="Up Ribbon 19"/>
            <p:cNvSpPr/>
            <p:nvPr/>
          </p:nvSpPr>
          <p:spPr>
            <a:xfrm>
              <a:off x="4166613" y="3892550"/>
              <a:ext cx="1213279" cy="393700"/>
            </a:xfrm>
            <a:prstGeom prst="ribbon2">
              <a:avLst>
                <a:gd name="adj1" fmla="val 21875"/>
                <a:gd name="adj2" fmla="val 7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7713" y="3911600"/>
              <a:ext cx="1392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Thonburi"/>
                  <a:cs typeface="Thonburi"/>
                </a:rPr>
                <a:t>BACKERS</a:t>
              </a:r>
              <a:endParaRPr lang="en-US" sz="1100" b="1" dirty="0">
                <a:solidFill>
                  <a:schemeClr val="bg1"/>
                </a:solidFill>
                <a:latin typeface="Thonburi"/>
                <a:cs typeface="Thonbu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0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1244160"/>
            <a:ext cx="4055533" cy="2262644"/>
            <a:chOff x="2438400" y="1244160"/>
            <a:chExt cx="4055533" cy="2262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932" y="1244160"/>
              <a:ext cx="3937001" cy="226264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38400" y="2946400"/>
              <a:ext cx="4055533" cy="48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9533" y="2987703"/>
              <a:ext cx="88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959" y="3005669"/>
              <a:ext cx="339073" cy="35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8534" y="990600"/>
            <a:ext cx="6832600" cy="3183467"/>
            <a:chOff x="1388534" y="990600"/>
            <a:chExt cx="6832600" cy="3183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34" y="990600"/>
              <a:ext cx="6832600" cy="318346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88534" y="3385597"/>
              <a:ext cx="6832599" cy="679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8131" y="3443709"/>
              <a:ext cx="1429081" cy="51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987" y="3468986"/>
              <a:ext cx="545065" cy="49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10234</TotalTime>
  <Words>75</Words>
  <Application>Microsoft Macintosh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Eliason</dc:creator>
  <cp:lastModifiedBy>Erik Eliason</cp:lastModifiedBy>
  <cp:revision>70</cp:revision>
  <dcterms:created xsi:type="dcterms:W3CDTF">2012-01-22T10:04:09Z</dcterms:created>
  <dcterms:modified xsi:type="dcterms:W3CDTF">2012-02-14T07:19:29Z</dcterms:modified>
</cp:coreProperties>
</file>