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7440f0e6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7440f0e6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7440f0e6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7440f0e6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Zahner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aece4f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aece4f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Zahner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ece4f3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ece4f3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7440f0e6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7440f0e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7440f0e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7440f0e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7440f0e6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7440f0e6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Zahner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876e1f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876e1f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7440f0e6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7440f0e6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7440f0e6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7440f0e6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aece4f3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aece4f3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ece4f3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ece4f3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Zahner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Chicago </a:t>
            </a:r>
            <a:r>
              <a:rPr lang="en"/>
              <a:t>Car Crash Simulation Study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Alex Hingtgen &amp; Zak Zahner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What went well &amp; not so well?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Proud of our radio buttons and the ability to show four meaningful factors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roadway condition showed interesting total crash amounts at certain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monthly crashes displayed driving habits and Covid-19 impacts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 looked clean and 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 chart proportions showing injury/death potential could have shown more detail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Would have liked to break down the fatalities to better show predictability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amount of </a:t>
            </a:r>
            <a:r>
              <a:rPr lang="en"/>
              <a:t>crashes at 30 mph limited our histogram analysis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What would we do differently?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more variables and further shown impacts of car </a:t>
            </a:r>
            <a:r>
              <a:rPr lang="en"/>
              <a:t>crashes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ways to simplify our code into less less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Condense functions and reuse code more throughout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Dove deeper into how injuries and fatalities occur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Considered how speed limits impact physical harm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Imported another data set with more specific data on crash damage costs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137" y="3380025"/>
            <a:ext cx="3029724" cy="17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Reflection: Lessons Learned &amp; Python Experience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how to make different data displays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Steps in making bar charts, line graphs, histograms, and pie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Reinforced our knowledge of GUIs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understood how buttons worked and how to clear/load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 complex coding language and we are still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discouraging but many resources to </a:t>
            </a:r>
            <a:r>
              <a:rPr lang="en"/>
              <a:t>reference</a:t>
            </a:r>
            <a:r>
              <a:rPr lang="en"/>
              <a:t> for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from the lecture were key in our implementation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Reflection: Unexpected results &amp; </a:t>
            </a:r>
            <a:r>
              <a:rPr lang="en" sz="2600"/>
              <a:t>Overall satisfaction </a:t>
            </a:r>
            <a:endParaRPr sz="26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489825"/>
            <a:ext cx="8368200" cy="21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not expect certain variables commonalities and broadness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data points offered less detail for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 our radio button idea would be far less efficient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Almost gave up on the idea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797" y="2760700"/>
            <a:ext cx="3640401" cy="5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87900" y="3281675"/>
            <a:ext cx="83682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Happy with final product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Believe people can draw real insights from Chicago crash factors and outcomes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could use our analysis to better our own driving knowledge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Satisfied with our implementation of course concepts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Utilized many resources to compose our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analysis &amp; problem approached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1042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addressed: Minimizing the risk of being in a car crash &amp; understanding the adverse impacts from car accidents while driving in Chicago and encountering diverse road conditions.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often travel to Chicago and plan to drive these roads soon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Analyzed factors that can cause a car </a:t>
            </a:r>
            <a:r>
              <a:rPr lang="en"/>
              <a:t>crash and consequences: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Roadways conditions when dry, wet, snowy/slushy, or 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Months that resulted in higher crash totals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of financial and </a:t>
            </a:r>
            <a:r>
              <a:rPr lang="en"/>
              <a:t>psychological</a:t>
            </a:r>
            <a:r>
              <a:rPr lang="en"/>
              <a:t> risk imposed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600" y="3401000"/>
            <a:ext cx="2985773" cy="16795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387900" y="3824363"/>
            <a:ext cx="5836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a GUI to enable an interactive analysis of crash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to our program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set collected by the City of Chicago on all area crashes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</a:t>
            </a:r>
            <a:r>
              <a:rPr lang="en"/>
              <a:t>crashes</a:t>
            </a:r>
            <a:r>
              <a:rPr lang="en"/>
              <a:t> reported as </a:t>
            </a:r>
            <a:r>
              <a:rPr lang="en"/>
              <a:t>required</a:t>
            </a:r>
            <a:r>
              <a:rPr lang="en"/>
              <a:t> by Illinois Department of </a:t>
            </a:r>
            <a:r>
              <a:rPr lang="en"/>
              <a:t>Transportation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Nearly 500,000 records in the data set that grows daily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data to only include crashes from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data set down to only 91,828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Eliminated variables/columns useless for the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CSV file from Chicago Data Portal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sv.DictReader</a:t>
            </a:r>
            <a:r>
              <a:rPr lang="en"/>
              <a:t> and Pandas helped us read the file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550" y="3847250"/>
            <a:ext cx="3416000" cy="11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utilized and error handling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Imported tkinter, csv, matplotlib, pandas, and 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served specific purpose for valuable display or </a:t>
            </a:r>
            <a:r>
              <a:rPr lang="en"/>
              <a:t>efficient</a:t>
            </a:r>
            <a:r>
              <a:rPr lang="en"/>
              <a:t> functioning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 was incorporated throughout the code: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continue in if statement so function would still run even if data cell were empty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Exception clause used in case file had issues loading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Thus, utilized error messages to pop up when issues did arise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Clear button also serves as last resort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a data cleaning process to prevent errors and altered how data types to enable better analysis (i.e. months)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City of Chicago also uses high standards when inputting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data maintained proper format by our review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</a:t>
            </a:r>
            <a:r>
              <a:rPr lang="en"/>
              <a:t> User Interface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13" y="1702550"/>
            <a:ext cx="8498775" cy="24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Question/Function Analyzed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Which months have exhibited an unusually high or low amount of car crashes during the year?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142" y="2210300"/>
            <a:ext cx="4217724" cy="28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Question/Function Analyzed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proportion of car crashes in the city of Chicago result in injuries and fatalities? What proportion of total injuries from crashes result in fatalities?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087" y="2251250"/>
            <a:ext cx="4179825" cy="27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Question/Function Analyzed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speed limit zones result in the highest average crash cost and how many crashes occurred at these costs during the year?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374" y="2359925"/>
            <a:ext cx="3959251" cy="264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Fourth Question/Function Analyzed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specific roadway conditions affect total crashes at each hour throughout the day using military time?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75" y="2323475"/>
            <a:ext cx="4117649" cy="274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