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9" r:id="rId3"/>
    <p:sldId id="258" r:id="rId4"/>
    <p:sldId id="280" r:id="rId5"/>
    <p:sldId id="281" r:id="rId6"/>
    <p:sldId id="282" r:id="rId7"/>
    <p:sldId id="283" r:id="rId8"/>
    <p:sldId id="271" r:id="rId9"/>
    <p:sldId id="284" r:id="rId10"/>
    <p:sldId id="278" r:id="rId11"/>
    <p:sldId id="285" r:id="rId12"/>
    <p:sldId id="286" r:id="rId13"/>
    <p:sldId id="288" r:id="rId14"/>
    <p:sldId id="279" r:id="rId15"/>
    <p:sldId id="28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735"/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83B0-51E3-21EE-7C3D-7D4D3D503423}" v="21" dt="2023-02-21T05:17:45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/>
    <p:restoredTop sz="75665"/>
  </p:normalViewPr>
  <p:slideViewPr>
    <p:cSldViewPr snapToGrid="0" snapToObjects="1">
      <p:cViewPr varScale="1">
        <p:scale>
          <a:sx n="103" d="100"/>
          <a:sy n="103" d="100"/>
        </p:scale>
        <p:origin x="16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F98B-62A6-6D46-848A-1FE717EA371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4460-453B-4749-94C9-ECBE9199C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55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1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4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2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F4460-453B-4749-94C9-ECBE9199C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7507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4391" y="311510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70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7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7A9D6-8A01-464B-AC6C-6A39719F8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5316" y="3057658"/>
            <a:ext cx="3921369" cy="7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135"/>
            <a:ext cx="10515600" cy="370890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2C9A73E-32D0-3E41-BB35-9BBDD8439D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onda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69" y="280555"/>
            <a:ext cx="10515600" cy="246827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69" y="2748828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2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5660"/>
            <a:ext cx="5181600" cy="3911032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5660"/>
            <a:ext cx="5181600" cy="3911032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DAD8B3C-5C2B-F945-9505-CC6E6FD73E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3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colum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58219"/>
            <a:ext cx="5157787" cy="319308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46253"/>
            <a:ext cx="5183188" cy="319308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FCC425-FE66-F44E-8B24-59BE88B84F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136895"/>
            <a:ext cx="5159375" cy="492614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E015267-FE78-4646-83C2-CECC866DF0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6013" y="1136895"/>
            <a:ext cx="5159375" cy="492614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4400"/>
            </a:lvl2pPr>
            <a:lvl3pPr marL="914400" indent="0">
              <a:buNone/>
              <a:defRPr sz="4400"/>
            </a:lvl3pPr>
            <a:lvl4pPr marL="1371600" indent="0">
              <a:buNone/>
              <a:defRPr sz="4400"/>
            </a:lvl4pPr>
            <a:lvl5pPr marL="1828800" indent="0">
              <a:buNone/>
              <a:defRPr sz="44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E1A512-6C53-E548-B15D-0A2D4E9998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39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49F56D2-0079-5A4E-9FAB-99D6A67043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462645"/>
            <a:ext cx="5179424" cy="30680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C9DA469E-868F-EB4A-8C08-FB855D98B2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4376" y="2462645"/>
            <a:ext cx="5179424" cy="3068072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0DAA439-5D42-EF46-9049-E1A41FBBA6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11807"/>
            <a:ext cx="10515600" cy="12881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Here is more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3B5FC-75EC-7447-8B6A-95DB9FA749F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3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4897" y="346075"/>
            <a:ext cx="5948903" cy="5125454"/>
          </a:xfrm>
        </p:spPr>
        <p:txBody>
          <a:bodyPr/>
          <a:lstStyle>
            <a:lvl1pPr>
              <a:defRPr sz="3200">
                <a:solidFill>
                  <a:schemeClr val="accent6"/>
                </a:solidFill>
              </a:defRPr>
            </a:lvl1pPr>
            <a:lvl2pPr>
              <a:defRPr sz="2800">
                <a:solidFill>
                  <a:schemeClr val="accent6"/>
                </a:solidFill>
              </a:defRPr>
            </a:lvl2pPr>
            <a:lvl3pPr>
              <a:defRPr sz="24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levelz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EBA9D30-F2BC-8B49-AAA4-58605BAC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596955"/>
            <a:ext cx="4298498" cy="389634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5FC273E-74FE-2745-B332-9B66E1A6FB3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8200" y="348598"/>
            <a:ext cx="4298498" cy="1110343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50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B611CB1-091A-9F42-A819-40B56B6B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596955"/>
            <a:ext cx="4298498" cy="389634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AA3121C-8426-EE4D-B4F7-9E5BE516FB3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8200" y="348598"/>
            <a:ext cx="4298498" cy="1110343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41A302-2653-3549-85CB-79372B885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7543" y="348598"/>
            <a:ext cx="6106432" cy="51441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7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lide content text">
            <a:extLst>
              <a:ext uri="{FF2B5EF4-FFF2-40B4-BE49-F238E27FC236}">
                <a16:creationId xmlns:a16="http://schemas.microsoft.com/office/drawing/2014/main" id="{10444066-94ED-2F4C-A6C5-A42B46EFB5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1" y="2128543"/>
            <a:ext cx="10515600" cy="16902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This slide is for a single statement. Do not include too much text. People will read the slide instead of listening to you.</a:t>
            </a:r>
          </a:p>
        </p:txBody>
      </p:sp>
      <p:sp>
        <p:nvSpPr>
          <p:cNvPr id="4" name="Subtitle, if applicable">
            <a:extLst>
              <a:ext uri="{FF2B5EF4-FFF2-40B4-BE49-F238E27FC236}">
                <a16:creationId xmlns:a16="http://schemas.microsoft.com/office/drawing/2014/main" id="{3D47FB3D-A6D0-FD40-AF7F-279F650A7F8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38201" y="1209087"/>
            <a:ext cx="10515600" cy="48165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1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subtitle, if applicable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13B9-C9E0-F14F-9413-28BFB0EF48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346075"/>
            <a:ext cx="10515600" cy="703079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82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0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1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1" r:id="rId9"/>
    <p:sldLayoutId id="2147483662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getfoundry.sh/getting-started/install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erlifaucet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chemy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soliditylang.org/en/v0.8.18/cheatsheet.html" TargetMode="External"/><Relationship Id="rId4" Type="http://schemas.openxmlformats.org/officeDocument/2006/relationships/hyperlink" Target="https://docs.soliditylang.org/en/v0.8.18/structure-of-a-contrac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rns-cu/Blockchain_Course_Repo/tree/main/Assignments/Solu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8F2E-28AE-F84C-A9AF-44F0AE474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 Lab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94B4-E357-7C40-82DD-4CAA26A4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4863"/>
            <a:ext cx="9144000" cy="1655762"/>
          </a:xfrm>
        </p:spPr>
        <p:txBody>
          <a:bodyPr/>
          <a:lstStyle/>
          <a:p>
            <a:r>
              <a:rPr lang="en-US" dirty="0"/>
              <a:t>Dr. Kurz</a:t>
            </a:r>
          </a:p>
          <a:p>
            <a:r>
              <a:rPr lang="en-US" dirty="0"/>
              <a:t>Ronan Kearns</a:t>
            </a:r>
          </a:p>
          <a:p>
            <a:r>
              <a:rPr lang="en-US" dirty="0"/>
              <a:t>Jeff Turner</a:t>
            </a:r>
          </a:p>
        </p:txBody>
      </p:sp>
    </p:spTree>
    <p:extLst>
      <p:ext uri="{BB962C8B-B14F-4D97-AF65-F5344CB8AC3E}">
        <p14:creationId xmlns:p14="http://schemas.microsoft.com/office/powerpoint/2010/main" val="190837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FF3E-6DA9-5B4A-9204-CCA23CBC9A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Follow Github README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037F3-746E-D6AC-AF55-D79E7E485F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Install Foundry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-&gt;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https://book.getfoundry.sh/getting-started/installation.html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forge install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FF3E-6DA9-5B4A-9204-CCA23CBC9A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1300" y="251945"/>
            <a:ext cx="10515600" cy="703079"/>
          </a:xfrm>
        </p:spPr>
        <p:txBody>
          <a:bodyPr/>
          <a:lstStyle/>
          <a:p>
            <a:r>
              <a:rPr lang="en-US" dirty="0"/>
              <a:t>Populate ENV File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47A9562-8E37-1633-317C-F805F56D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917700"/>
            <a:ext cx="11950700" cy="4940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202A4-535E-E39F-1922-6F3EB042EED1}"/>
              </a:ext>
            </a:extLst>
          </p:cNvPr>
          <p:cNvSpPr txBox="1"/>
          <p:nvPr/>
        </p:nvSpPr>
        <p:spPr>
          <a:xfrm>
            <a:off x="376517" y="1102659"/>
            <a:ext cx="8390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xport private keys from your Metamask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Etherscan API 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verifying contracts via command line</a:t>
            </a: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6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BC1-7B6B-2C4F-9C0C-03A9DA6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70" y="703853"/>
            <a:ext cx="9549195" cy="8412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Don’t Forget to Use Faucet for test ETH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46AF-4D89-D34B-BAB7-A4E24575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70" y="1302369"/>
            <a:ext cx="10743111" cy="15001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54BE-DD14-0BF7-C19E-1A704BB51F82}"/>
              </a:ext>
            </a:extLst>
          </p:cNvPr>
          <p:cNvSpPr txBox="1"/>
          <p:nvPr/>
        </p:nvSpPr>
        <p:spPr>
          <a:xfrm>
            <a:off x="441969" y="1696762"/>
            <a:ext cx="105980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i="0" u="sng" dirty="0">
                <a:effectLst/>
                <a:latin typeface="-apple-system"/>
                <a:hlinkClick r:id="rId3"/>
              </a:rPr>
              <a:t>https://goerlifaucet.com/</a:t>
            </a:r>
            <a:endParaRPr lang="en-US" sz="2500" b="0" i="0" u="sng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/>
                </a:solidFill>
                <a:latin typeface="-apple-system"/>
              </a:rPr>
              <a:t>Sign Up for Alchemy account and use account to sign into </a:t>
            </a:r>
            <a:r>
              <a:rPr lang="en-US" sz="2500" dirty="0" err="1">
                <a:solidFill>
                  <a:schemeClr val="accent6"/>
                </a:solidFill>
                <a:latin typeface="-apple-system"/>
              </a:rPr>
              <a:t>Goerli</a:t>
            </a:r>
            <a:r>
              <a:rPr lang="en-US" sz="2500" dirty="0">
                <a:solidFill>
                  <a:schemeClr val="accent6"/>
                </a:solidFill>
                <a:latin typeface="-apple-system"/>
              </a:rPr>
              <a:t> faucet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/>
                </a:solidFill>
                <a:latin typeface="-apple-system"/>
                <a:hlinkClick r:id="rId4"/>
              </a:rPr>
              <a:t>https://www.alchemy.com/</a:t>
            </a:r>
            <a:endParaRPr lang="en-US" sz="2500" dirty="0">
              <a:solidFill>
                <a:schemeClr val="accent6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4584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BC1-7B6B-2C4F-9C0C-03A9DA6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" y="21324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Contract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46AF-4D89-D34B-BAB7-A4E24575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36DE71-3CBA-81DE-AE04-847C24D3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1" y="0"/>
            <a:ext cx="576071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96BC4-1D97-8A0F-16CE-8670A291632C}"/>
              </a:ext>
            </a:extLst>
          </p:cNvPr>
          <p:cNvSpPr txBox="1"/>
          <p:nvPr/>
        </p:nvSpPr>
        <p:spPr>
          <a:xfrm>
            <a:off x="334160" y="1385315"/>
            <a:ext cx="60971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6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800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Solidity Documentation</a:t>
            </a:r>
            <a:endParaRPr lang="en-US" u="sng" dirty="0">
              <a:solidFill>
                <a:schemeClr val="accent6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CA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https://docs.soliditylang.org/en/v0.8.18/structure-of-a-contract.html</a:t>
            </a:r>
            <a:endParaRPr lang="en-US" dirty="0">
              <a:solidFill>
                <a:srgbClr val="009CA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9CA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Cheatsheet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hlinkClick r:id="rId5"/>
              </a:rPr>
              <a:t>https://docs.soliditylang.org/en/v0.8.18/cheatsheet.html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2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BC90C-260F-0A48-80F1-942E271BDC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/>
              <a:t>Writing Unit Tests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EBB5194-A3DD-B833-47FC-DF15EE9F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04" y="0"/>
            <a:ext cx="5009596" cy="6858000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E0C9A32A-14B0-4744-B4E6-337DCBCDB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7" y="894603"/>
            <a:ext cx="6609579" cy="56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BC1-7B6B-2C4F-9C0C-03A9DA6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70" y="283242"/>
            <a:ext cx="9549195" cy="8412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Assignment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46AF-4D89-D34B-BAB7-A4E24575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70" y="1302369"/>
            <a:ext cx="10743111" cy="15001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3DA5A06-AE4C-AE7B-81AE-231499495FDD}"/>
              </a:ext>
            </a:extLst>
          </p:cNvPr>
          <p:cNvSpPr txBox="1">
            <a:spLocks/>
          </p:cNvSpPr>
          <p:nvPr/>
        </p:nvSpPr>
        <p:spPr>
          <a:xfrm>
            <a:off x="838199" y="1255659"/>
            <a:ext cx="11089342" cy="4674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2200" dirty="0"/>
              <a:t>Write a </a:t>
            </a:r>
            <a:r>
              <a:rPr lang="en-US" sz="2200" dirty="0" err="1"/>
              <a:t>getCount</a:t>
            </a:r>
            <a:r>
              <a:rPr lang="en-US" sz="2200" dirty="0"/>
              <a:t>() function for the </a:t>
            </a:r>
            <a:r>
              <a:rPr lang="en-US" sz="2200" dirty="0" err="1"/>
              <a:t>CountContract.sol</a:t>
            </a:r>
            <a:r>
              <a:rPr lang="en-US" sz="2200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en-US" sz="2200" dirty="0"/>
              <a:t>Alter the </a:t>
            </a:r>
            <a:r>
              <a:rPr lang="en-US" sz="2200" dirty="0" err="1"/>
              <a:t>CountContract.t.sol</a:t>
            </a:r>
            <a:r>
              <a:rPr lang="en-US" sz="2200" dirty="0"/>
              <a:t> to add a test for your </a:t>
            </a:r>
            <a:r>
              <a:rPr lang="en-US" sz="2200" dirty="0" err="1"/>
              <a:t>getCount</a:t>
            </a:r>
            <a:r>
              <a:rPr lang="en-US" sz="2200" dirty="0"/>
              <a:t> function you added</a:t>
            </a:r>
          </a:p>
          <a:p>
            <a:pPr marL="342900" indent="-342900" algn="l">
              <a:buFontTx/>
              <a:buChar char="-"/>
            </a:pPr>
            <a:r>
              <a:rPr lang="en-US" sz="2200" dirty="0"/>
              <a:t>Compile your contract using </a:t>
            </a:r>
            <a:r>
              <a:rPr lang="en-US" sz="2200" dirty="0" err="1"/>
              <a:t>npm</a:t>
            </a:r>
            <a:r>
              <a:rPr lang="en-US" sz="2200" dirty="0"/>
              <a:t> run compile</a:t>
            </a:r>
          </a:p>
          <a:p>
            <a:pPr marL="342900" indent="-342900" algn="l">
              <a:buFontTx/>
              <a:buChar char="-"/>
            </a:pPr>
            <a:r>
              <a:rPr lang="en-US" sz="2200" dirty="0"/>
              <a:t>Test your contract with </a:t>
            </a:r>
            <a:r>
              <a:rPr lang="en-US" sz="2200" dirty="0" err="1"/>
              <a:t>npm</a:t>
            </a:r>
            <a:r>
              <a:rPr lang="en-US" sz="2200" dirty="0"/>
              <a:t> run test</a:t>
            </a:r>
          </a:p>
          <a:p>
            <a:pPr marL="342900" indent="-342900" algn="l">
              <a:buFontTx/>
              <a:buChar char="-"/>
            </a:pPr>
            <a:r>
              <a:rPr lang="en-US" sz="2200" dirty="0"/>
              <a:t>Once you have finished development and testing your solution, you will deploy it to the </a:t>
            </a:r>
            <a:r>
              <a:rPr lang="en-US" sz="2200" dirty="0" err="1"/>
              <a:t>Goerli</a:t>
            </a:r>
            <a:r>
              <a:rPr lang="en-US" sz="2200" dirty="0"/>
              <a:t> chain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 err="1">
                <a:solidFill>
                  <a:schemeClr val="accent6"/>
                </a:solidFill>
              </a:rPr>
              <a:t>npx</a:t>
            </a:r>
            <a:r>
              <a:rPr lang="en-US" sz="2200" dirty="0">
                <a:solidFill>
                  <a:schemeClr val="accent6"/>
                </a:solidFill>
              </a:rPr>
              <a:t> hardhat --network </a:t>
            </a:r>
            <a:r>
              <a:rPr lang="en-US" sz="2200" dirty="0" err="1">
                <a:solidFill>
                  <a:schemeClr val="accent6"/>
                </a:solidFill>
              </a:rPr>
              <a:t>goerli</a:t>
            </a:r>
            <a:r>
              <a:rPr lang="en-US" sz="2200" dirty="0">
                <a:solidFill>
                  <a:schemeClr val="accent6"/>
                </a:solidFill>
              </a:rPr>
              <a:t> deploy --contract </a:t>
            </a:r>
            <a:r>
              <a:rPr lang="en-US" sz="2200" dirty="0" err="1">
                <a:solidFill>
                  <a:schemeClr val="accent6"/>
                </a:solidFill>
                <a:ea typeface="+mn-lt"/>
                <a:cs typeface="+mn-lt"/>
              </a:rPr>
              <a:t>CountContract</a:t>
            </a:r>
            <a:r>
              <a:rPr lang="en-US" sz="2200" dirty="0">
                <a:solidFill>
                  <a:schemeClr val="accent6"/>
                </a:solidFill>
              </a:rPr>
              <a:t> </a:t>
            </a:r>
            <a:endParaRPr lang="en-US" sz="2200" dirty="0">
              <a:solidFill>
                <a:schemeClr val="accent6"/>
              </a:solidFill>
              <a:cs typeface="Arial"/>
            </a:endParaRPr>
          </a:p>
          <a:p>
            <a:pPr marL="1257300" lvl="2" indent="-342900">
              <a:buFontTx/>
              <a:buChar char="-"/>
            </a:pPr>
            <a:r>
              <a:rPr lang="en-US" sz="2000" dirty="0">
                <a:solidFill>
                  <a:schemeClr val="accent6"/>
                </a:solidFill>
              </a:rPr>
              <a:t>Make sure contract name is the same name defined inside of your contract</a:t>
            </a:r>
            <a:endParaRPr lang="en-US" sz="2000" dirty="0">
              <a:solidFill>
                <a:schemeClr val="accent6"/>
              </a:solidFill>
              <a:cs typeface="Arial"/>
            </a:endParaRPr>
          </a:p>
          <a:p>
            <a:pPr marL="800100" lvl="1" indent="-342900">
              <a:buFontTx/>
              <a:buChar char="-"/>
            </a:pPr>
            <a:r>
              <a:rPr lang="en-US" sz="2200" dirty="0">
                <a:solidFill>
                  <a:schemeClr val="accent6"/>
                </a:solidFill>
              </a:rPr>
              <a:t>Ensure your .env file is populated</a:t>
            </a:r>
            <a:endParaRPr lang="en-US" sz="2200" dirty="0">
              <a:solidFill>
                <a:schemeClr val="accent6"/>
              </a:solidFill>
              <a:cs typeface="Arial"/>
            </a:endParaRPr>
          </a:p>
          <a:p>
            <a:pPr marL="800100" lvl="1" indent="-342900">
              <a:buFontTx/>
              <a:buChar char="-"/>
            </a:pPr>
            <a:r>
              <a:rPr lang="en-US" sz="2200" dirty="0">
                <a:solidFill>
                  <a:schemeClr val="accent6"/>
                </a:solidFill>
              </a:rPr>
              <a:t>Verify smart contract with the command: </a:t>
            </a:r>
            <a:endParaRPr lang="en-US" sz="2200" dirty="0">
              <a:solidFill>
                <a:schemeClr val="accent6"/>
              </a:solidFill>
              <a:cs typeface="Arial"/>
            </a:endParaRPr>
          </a:p>
          <a:p>
            <a:pPr marL="1257300" lvl="2" indent="-342900">
              <a:buFontTx/>
              <a:buChar char="-"/>
            </a:pPr>
            <a:r>
              <a:rPr lang="en-US" sz="2200" dirty="0" err="1">
                <a:solidFill>
                  <a:schemeClr val="accent6"/>
                </a:solidFill>
              </a:rPr>
              <a:t>npx</a:t>
            </a:r>
            <a:r>
              <a:rPr lang="en-US" sz="2200" dirty="0">
                <a:solidFill>
                  <a:schemeClr val="accent6"/>
                </a:solidFill>
              </a:rPr>
              <a:t> hardhat --network </a:t>
            </a:r>
            <a:r>
              <a:rPr lang="en-US" sz="2200" dirty="0" err="1">
                <a:solidFill>
                  <a:schemeClr val="accent6"/>
                </a:solidFill>
              </a:rPr>
              <a:t>goerli</a:t>
            </a:r>
            <a:r>
              <a:rPr lang="en-US" sz="2200" dirty="0">
                <a:solidFill>
                  <a:schemeClr val="accent6"/>
                </a:solidFill>
              </a:rPr>
              <a:t> verify &lt;</a:t>
            </a:r>
            <a:r>
              <a:rPr lang="en-US" sz="2200" dirty="0" err="1">
                <a:solidFill>
                  <a:schemeClr val="accent6"/>
                </a:solidFill>
              </a:rPr>
              <a:t>deployed_contract_address</a:t>
            </a:r>
            <a:r>
              <a:rPr lang="en-US" sz="2200" dirty="0">
                <a:solidFill>
                  <a:schemeClr val="accent6"/>
                </a:solidFill>
              </a:rPr>
              <a:t>&gt; </a:t>
            </a:r>
          </a:p>
          <a:p>
            <a:pPr marL="800100" lvl="1" indent="-342900">
              <a:buFontTx/>
              <a:buChar char="-"/>
            </a:pPr>
            <a:endParaRPr lang="en-US" dirty="0">
              <a:solidFill>
                <a:schemeClr val="accent6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2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8F2E-28AE-F84C-A9AF-44F0AE47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015318" cy="103081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Review Assignment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E82B7-4947-8870-E327-86BBCF568117}"/>
              </a:ext>
            </a:extLst>
          </p:cNvPr>
          <p:cNvSpPr txBox="1"/>
          <p:nvPr/>
        </p:nvSpPr>
        <p:spPr>
          <a:xfrm>
            <a:off x="4289612" y="2828835"/>
            <a:ext cx="3966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https://github.com/kearns-cu/Blockchain_Course_Repo/tree/main/Assignments/Solutions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7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BC1-7B6B-2C4F-9C0C-03A9DA6E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70" y="283242"/>
            <a:ext cx="5946474" cy="841223"/>
          </a:xfrm>
        </p:spPr>
        <p:txBody>
          <a:bodyPr/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446AF-4D89-D34B-BAB7-A4E24575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970" y="1302369"/>
            <a:ext cx="11310759" cy="35251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Github Account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VS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Solidity Extension – Download in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Homebrew for macOS and chocolatey for Windows or install via browser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31152-B509-989D-DEC2-DBA9FFC184D0}"/>
              </a:ext>
            </a:extLst>
          </p:cNvPr>
          <p:cNvSpPr/>
          <p:nvPr/>
        </p:nvSpPr>
        <p:spPr>
          <a:xfrm>
            <a:off x="0" y="283242"/>
            <a:ext cx="12192000" cy="5115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8B5FB-50E9-A21A-B042-F38A5B93A6A6}"/>
              </a:ext>
            </a:extLst>
          </p:cNvPr>
          <p:cNvSpPr txBox="1">
            <a:spLocks/>
          </p:cNvSpPr>
          <p:nvPr/>
        </p:nvSpPr>
        <p:spPr>
          <a:xfrm>
            <a:off x="441970" y="283242"/>
            <a:ext cx="6267750" cy="84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Forking Repo – In Class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91DDEF-831F-2F16-E76B-9E01AC4C6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465"/>
            <a:ext cx="12192000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6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31152-B509-989D-DEC2-DBA9FFC184D0}"/>
              </a:ext>
            </a:extLst>
          </p:cNvPr>
          <p:cNvSpPr/>
          <p:nvPr/>
        </p:nvSpPr>
        <p:spPr>
          <a:xfrm>
            <a:off x="0" y="283242"/>
            <a:ext cx="12192000" cy="5115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8B5FB-50E9-A21A-B042-F38A5B93A6A6}"/>
              </a:ext>
            </a:extLst>
          </p:cNvPr>
          <p:cNvSpPr txBox="1">
            <a:spLocks/>
          </p:cNvSpPr>
          <p:nvPr/>
        </p:nvSpPr>
        <p:spPr>
          <a:xfrm>
            <a:off x="441970" y="283242"/>
            <a:ext cx="6267750" cy="84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Forking Repo – In Class</a:t>
            </a:r>
          </a:p>
        </p:txBody>
      </p:sp>
      <p:pic>
        <p:nvPicPr>
          <p:cNvPr id="8" name="Picture 7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DDC6A26-00B0-B025-1615-1266B89E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4" y="1124465"/>
            <a:ext cx="8895048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31152-B509-989D-DEC2-DBA9FFC184D0}"/>
              </a:ext>
            </a:extLst>
          </p:cNvPr>
          <p:cNvSpPr/>
          <p:nvPr/>
        </p:nvSpPr>
        <p:spPr>
          <a:xfrm>
            <a:off x="0" y="298677"/>
            <a:ext cx="12192000" cy="5115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E8B5FB-50E9-A21A-B042-F38A5B93A6A6}"/>
              </a:ext>
            </a:extLst>
          </p:cNvPr>
          <p:cNvSpPr txBox="1">
            <a:spLocks/>
          </p:cNvSpPr>
          <p:nvPr/>
        </p:nvSpPr>
        <p:spPr>
          <a:xfrm>
            <a:off x="441970" y="283242"/>
            <a:ext cx="6267750" cy="84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Forking Repo – In Class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1E4206-38E0-9C95-1721-B6256B3B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86" y="970693"/>
            <a:ext cx="8736227" cy="44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7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31152-B509-989D-DEC2-DBA9FFC184D0}"/>
              </a:ext>
            </a:extLst>
          </p:cNvPr>
          <p:cNvSpPr/>
          <p:nvPr/>
        </p:nvSpPr>
        <p:spPr>
          <a:xfrm>
            <a:off x="0" y="398532"/>
            <a:ext cx="12192000" cy="5115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841C47-7D9A-3B9C-1881-E1B3EFF0B879}"/>
              </a:ext>
            </a:extLst>
          </p:cNvPr>
          <p:cNvSpPr txBox="1">
            <a:spLocks/>
          </p:cNvSpPr>
          <p:nvPr/>
        </p:nvSpPr>
        <p:spPr>
          <a:xfrm>
            <a:off x="441970" y="283242"/>
            <a:ext cx="8736226" cy="84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Cloning Repo to System – In 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D9160-A0B5-A99D-E6FA-FCAA8483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3" y="2765881"/>
            <a:ext cx="4470400" cy="381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CDA9A8B-5BF4-1BC8-ABD9-8CE304DBC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636" y="1124465"/>
            <a:ext cx="6388100" cy="2832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3B15B-35A2-E28E-1C27-CE63DA8835B6}"/>
              </a:ext>
            </a:extLst>
          </p:cNvPr>
          <p:cNvSpPr txBox="1"/>
          <p:nvPr/>
        </p:nvSpPr>
        <p:spPr>
          <a:xfrm>
            <a:off x="5442636" y="3956565"/>
            <a:ext cx="638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clone *your personal repository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emove unused files 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contracts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directories if need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4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42C5-41FC-5B43-8275-D25145C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Use this link to download the app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/>
              <a:t>Visual Studio Code (VSCode)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961AFD-51DB-9B72-1815-9293724B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8410"/>
            <a:ext cx="11353800" cy="85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87CD7F-9A5D-9C42-8D74-002DE0ED9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46075"/>
            <a:ext cx="10515600" cy="703079"/>
          </a:xfrm>
        </p:spPr>
        <p:txBody>
          <a:bodyPr/>
          <a:lstStyle/>
          <a:p>
            <a:r>
              <a:rPr lang="en-US" dirty="0"/>
              <a:t>Visual Studio Code (VSCode)</a:t>
            </a:r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F00AFA-EA61-F301-531F-72929A8E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5" y="1049154"/>
            <a:ext cx="9943070" cy="50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77548"/>
      </p:ext>
    </p:extLst>
  </p:cSld>
  <p:clrMapOvr>
    <a:masterClrMapping/>
  </p:clrMapOvr>
</p:sld>
</file>

<file path=ppt/theme/theme1.xml><?xml version="1.0" encoding="utf-8"?>
<a:theme xmlns:a="http://schemas.openxmlformats.org/drawingml/2006/main" name="Chapman Red Lines Theme">
  <a:themeElements>
    <a:clrScheme name="Chapman">
      <a:dk1>
        <a:srgbClr val="231F20"/>
      </a:dk1>
      <a:lt1>
        <a:srgbClr val="A50034"/>
      </a:lt1>
      <a:dk2>
        <a:srgbClr val="6E6159"/>
      </a:dk2>
      <a:lt2>
        <a:srgbClr val="DDCBA3"/>
      </a:lt2>
      <a:accent1>
        <a:srgbClr val="A50034"/>
      </a:accent1>
      <a:accent2>
        <a:srgbClr val="00966C"/>
      </a:accent2>
      <a:accent3>
        <a:srgbClr val="009CA6"/>
      </a:accent3>
      <a:accent4>
        <a:srgbClr val="6E6159"/>
      </a:accent4>
      <a:accent5>
        <a:srgbClr val="DDCBA3"/>
      </a:accent5>
      <a:accent6>
        <a:srgbClr val="FFFFFF"/>
      </a:accent6>
      <a:hlink>
        <a:srgbClr val="009CA6"/>
      </a:hlink>
      <a:folHlink>
        <a:srgbClr val="231F2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368</Words>
  <Application>Microsoft Office PowerPoint</Application>
  <PresentationFormat>Widescreen</PresentationFormat>
  <Paragraphs>73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Chapman Red Lines Theme</vt:lpstr>
      <vt:lpstr>Tech Stack Lab</vt:lpstr>
      <vt:lpstr>Review Assignment 2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Forget to Use Faucet for test ETH</vt:lpstr>
      <vt:lpstr>Contract Structure</vt:lpstr>
      <vt:lpstr>PowerPoint Presentation</vt:lpstr>
      <vt:lpstr>Assignment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Kearns, Ronan (Student)</cp:lastModifiedBy>
  <cp:revision>77</cp:revision>
  <dcterms:created xsi:type="dcterms:W3CDTF">2018-03-15T23:07:36Z</dcterms:created>
  <dcterms:modified xsi:type="dcterms:W3CDTF">2023-06-07T18:48:14Z</dcterms:modified>
</cp:coreProperties>
</file>