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rmorant Garamond Bold Italics" panose="020B0604020202020204" charset="0"/>
      <p:regular r:id="rId18"/>
    </p:embeddedFont>
    <p:embeddedFont>
      <p:font typeface="Futura Ultra-Bold" panose="020B0604020202020204" charset="0"/>
      <p:regular r:id="rId19"/>
    </p:embeddedFont>
    <p:embeddedFont>
      <p:font typeface="Merriweather" panose="00000500000000000000" pitchFamily="2" charset="0"/>
      <p:regular r:id="rId20"/>
    </p:embeddedFont>
    <p:embeddedFont>
      <p:font typeface="Merriweather Bold" panose="00000800000000000000" charset="0"/>
      <p:regular r:id="rId21"/>
    </p:embeddedFont>
    <p:embeddedFont>
      <p:font typeface="Merriweather Bold Italics" panose="020B0604020202020204" charset="0"/>
      <p:regular r:id="rId22"/>
    </p:embeddedFont>
    <p:embeddedFont>
      <p:font typeface="Quicksand" panose="020B0604020202020204" charset="0"/>
      <p:regular r:id="rId23"/>
    </p:embeddedFont>
    <p:embeddedFont>
      <p:font typeface="Quicksand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22" autoAdjust="0"/>
  </p:normalViewPr>
  <p:slideViewPr>
    <p:cSldViewPr>
      <p:cViewPr varScale="1">
        <p:scale>
          <a:sx n="70" d="100"/>
          <a:sy n="70" d="100"/>
        </p:scale>
        <p:origin x="9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941119"/>
            <a:ext cx="16229942" cy="3062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319"/>
              </a:lnSpc>
              <a:spcBef>
                <a:spcPct val="0"/>
              </a:spcBef>
            </a:pPr>
            <a:r>
              <a:rPr lang="en-US" sz="8799" b="1" i="1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“Sistema de ventas para Electrohome”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43764" y="6348252"/>
            <a:ext cx="16229942" cy="8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Algoritmos y estructura de datos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99064" y="2118573"/>
            <a:ext cx="6988496" cy="546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7"/>
              </a:lnSpc>
              <a:spcBef>
                <a:spcPct val="0"/>
              </a:spcBef>
            </a:pPr>
            <a:r>
              <a:rPr lang="en-US" sz="324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Segundo Ciclo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21850" y="7818313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Docente: Joel Campos Oré.</a:t>
            </a:r>
          </a:p>
        </p:txBody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61099"/>
            <a:ext cx="7450509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Recomendaciones: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06890" y="3591582"/>
            <a:ext cx="1614003" cy="1866586"/>
            <a:chOff x="0" y="0"/>
            <a:chExt cx="2152004" cy="24887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51888" cy="2488819"/>
            </a:xfrm>
            <a:custGeom>
              <a:avLst/>
              <a:gdLst/>
              <a:ahLst/>
              <a:cxnLst/>
              <a:rect l="l" t="t" r="r" b="b"/>
              <a:pathLst>
                <a:path w="2151888" h="2488819">
                  <a:moveTo>
                    <a:pt x="1075944" y="0"/>
                  </a:moveTo>
                  <a:lnTo>
                    <a:pt x="1613916" y="311023"/>
                  </a:lnTo>
                  <a:lnTo>
                    <a:pt x="2151888" y="622046"/>
                  </a:lnTo>
                  <a:lnTo>
                    <a:pt x="2151888" y="1244854"/>
                  </a:lnTo>
                  <a:lnTo>
                    <a:pt x="2151888" y="1866773"/>
                  </a:lnTo>
                  <a:lnTo>
                    <a:pt x="1613916" y="2177796"/>
                  </a:lnTo>
                  <a:lnTo>
                    <a:pt x="1075944" y="2488819"/>
                  </a:lnTo>
                  <a:lnTo>
                    <a:pt x="537972" y="2177796"/>
                  </a:lnTo>
                  <a:lnTo>
                    <a:pt x="0" y="1866773"/>
                  </a:lnTo>
                  <a:lnTo>
                    <a:pt x="0" y="1244854"/>
                  </a:lnTo>
                  <a:lnTo>
                    <a:pt x="0" y="621919"/>
                  </a:lnTo>
                  <a:lnTo>
                    <a:pt x="537972" y="311023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312960" y="4053330"/>
            <a:ext cx="601864" cy="943091"/>
          </a:xfrm>
          <a:custGeom>
            <a:avLst/>
            <a:gdLst/>
            <a:ahLst/>
            <a:cxnLst/>
            <a:rect l="l" t="t" r="r" b="b"/>
            <a:pathLst>
              <a:path w="601864" h="943091">
                <a:moveTo>
                  <a:pt x="0" y="0"/>
                </a:moveTo>
                <a:lnTo>
                  <a:pt x="601863" y="0"/>
                </a:lnTo>
                <a:lnTo>
                  <a:pt x="601863" y="943091"/>
                </a:lnTo>
                <a:lnTo>
                  <a:pt x="0" y="943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769915" y="3591582"/>
            <a:ext cx="1614003" cy="1866586"/>
            <a:chOff x="0" y="0"/>
            <a:chExt cx="2152004" cy="24887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51888" cy="2488819"/>
            </a:xfrm>
            <a:custGeom>
              <a:avLst/>
              <a:gdLst/>
              <a:ahLst/>
              <a:cxnLst/>
              <a:rect l="l" t="t" r="r" b="b"/>
              <a:pathLst>
                <a:path w="2151888" h="2488819">
                  <a:moveTo>
                    <a:pt x="1075944" y="0"/>
                  </a:moveTo>
                  <a:lnTo>
                    <a:pt x="1613916" y="311023"/>
                  </a:lnTo>
                  <a:lnTo>
                    <a:pt x="2151888" y="622046"/>
                  </a:lnTo>
                  <a:lnTo>
                    <a:pt x="2151888" y="1244854"/>
                  </a:lnTo>
                  <a:lnTo>
                    <a:pt x="2151888" y="1866773"/>
                  </a:lnTo>
                  <a:lnTo>
                    <a:pt x="1613916" y="2177796"/>
                  </a:lnTo>
                  <a:lnTo>
                    <a:pt x="1075944" y="2488819"/>
                  </a:lnTo>
                  <a:lnTo>
                    <a:pt x="537972" y="2177796"/>
                  </a:lnTo>
                  <a:lnTo>
                    <a:pt x="0" y="1866773"/>
                  </a:lnTo>
                  <a:lnTo>
                    <a:pt x="0" y="1244854"/>
                  </a:lnTo>
                  <a:lnTo>
                    <a:pt x="0" y="621919"/>
                  </a:lnTo>
                  <a:lnTo>
                    <a:pt x="537972" y="311023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233974" y="4053330"/>
            <a:ext cx="685884" cy="943091"/>
          </a:xfrm>
          <a:custGeom>
            <a:avLst/>
            <a:gdLst/>
            <a:ahLst/>
            <a:cxnLst/>
            <a:rect l="l" t="t" r="r" b="b"/>
            <a:pathLst>
              <a:path w="685884" h="943091">
                <a:moveTo>
                  <a:pt x="0" y="0"/>
                </a:moveTo>
                <a:lnTo>
                  <a:pt x="685885" y="0"/>
                </a:lnTo>
                <a:lnTo>
                  <a:pt x="685885" y="943091"/>
                </a:lnTo>
                <a:lnTo>
                  <a:pt x="0" y="943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59717" y="4010525"/>
            <a:ext cx="5693095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1">
                <a:solidFill>
                  <a:srgbClr val="145DA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Recopilar Información del negocio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9717" y="5232686"/>
            <a:ext cx="6162473" cy="3227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Conocer y definir la problemática del negocio para construir una base solida del proyecto ,buscando implementar un sistema con funcionalidades que contribuyan a solucionar las deficiencias que presentan.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88020" y="4001000"/>
            <a:ext cx="569308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145DA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Mejorar la GUI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26818" y="5232686"/>
            <a:ext cx="5693092" cy="2141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Continuar mejorando el diseño de la interfaz para que sea aún más intuitiva, especialmente para usuarios con menos experiencia en tecnología.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915073" y="1684924"/>
            <a:ext cx="5344227" cy="7573376"/>
            <a:chOff x="0" y="0"/>
            <a:chExt cx="827961" cy="11733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7961" cy="1173314"/>
            </a:xfrm>
            <a:custGeom>
              <a:avLst/>
              <a:gdLst/>
              <a:ahLst/>
              <a:cxnLst/>
              <a:rect l="l" t="t" r="r" b="b"/>
              <a:pathLst>
                <a:path w="827961" h="1173314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r="-56349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8700" y="1075642"/>
            <a:ext cx="5702843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Conclusiones: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5902" y="3237230"/>
            <a:ext cx="10527757" cy="30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El sistema de ventas "Electrohome" ha mejorado significativamente la eficiencia en la tienda, automatizando tareas como el control de inventario y el registro de ventas. Esto ha permitido una reducción en los errores humanos y un aumento en la rapidez de las transacciones.</a:t>
            </a:r>
          </a:p>
          <a:p>
            <a:pPr algn="l">
              <a:lnSpc>
                <a:spcPts val="4079"/>
              </a:lnSpc>
            </a:pPr>
            <a:endParaRPr lang="en-US" sz="24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5902" y="6775891"/>
            <a:ext cx="10527757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El diseño amigable del sistema ha facilitado su uso para los empleados, y  ha contribuido a una mejor experiencia para los clientes.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Gracias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9119" y="531517"/>
            <a:ext cx="17160681" cy="9366554"/>
            <a:chOff x="0" y="0"/>
            <a:chExt cx="4519686" cy="24669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9686" cy="2466911"/>
            </a:xfrm>
            <a:custGeom>
              <a:avLst/>
              <a:gdLst/>
              <a:ahLst/>
              <a:cxnLst/>
              <a:rect l="l" t="t" r="r" b="b"/>
              <a:pathLst>
                <a:path w="4519686" h="2466911">
                  <a:moveTo>
                    <a:pt x="23008" y="0"/>
                  </a:moveTo>
                  <a:lnTo>
                    <a:pt x="4496677" y="0"/>
                  </a:lnTo>
                  <a:cubicBezTo>
                    <a:pt x="4509384" y="0"/>
                    <a:pt x="4519686" y="10301"/>
                    <a:pt x="4519686" y="23008"/>
                  </a:cubicBezTo>
                  <a:lnTo>
                    <a:pt x="4519686" y="2443903"/>
                  </a:lnTo>
                  <a:cubicBezTo>
                    <a:pt x="4519686" y="2450005"/>
                    <a:pt x="4517262" y="2455857"/>
                    <a:pt x="4512947" y="2460172"/>
                  </a:cubicBezTo>
                  <a:cubicBezTo>
                    <a:pt x="4508632" y="2464487"/>
                    <a:pt x="4502780" y="2466911"/>
                    <a:pt x="4496677" y="2466911"/>
                  </a:cubicBezTo>
                  <a:lnTo>
                    <a:pt x="23008" y="2466911"/>
                  </a:lnTo>
                  <a:cubicBezTo>
                    <a:pt x="10301" y="2466911"/>
                    <a:pt x="0" y="2456610"/>
                    <a:pt x="0" y="2443903"/>
                  </a:cubicBezTo>
                  <a:lnTo>
                    <a:pt x="0" y="23008"/>
                  </a:lnTo>
                  <a:cubicBezTo>
                    <a:pt x="0" y="10301"/>
                    <a:pt x="10301" y="0"/>
                    <a:pt x="23008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4519686" cy="2590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708592" y="2104416"/>
            <a:ext cx="5750608" cy="5750608"/>
          </a:xfrm>
          <a:custGeom>
            <a:avLst/>
            <a:gdLst/>
            <a:ahLst/>
            <a:cxnLst/>
            <a:rect l="l" t="t" r="r" b="b"/>
            <a:pathLst>
              <a:path w="5750608" h="5750608">
                <a:moveTo>
                  <a:pt x="0" y="0"/>
                </a:moveTo>
                <a:lnTo>
                  <a:pt x="5750607" y="0"/>
                </a:lnTo>
                <a:lnTo>
                  <a:pt x="5750607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 dirty="0"/>
          </a:p>
        </p:txBody>
      </p:sp>
      <p:sp>
        <p:nvSpPr>
          <p:cNvPr id="6" name="TextBox 6"/>
          <p:cNvSpPr txBox="1"/>
          <p:nvPr/>
        </p:nvSpPr>
        <p:spPr>
          <a:xfrm>
            <a:off x="1844554" y="3822879"/>
            <a:ext cx="7299446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Integrantes: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44554" y="1580149"/>
            <a:ext cx="9097471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Coordinador: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94559" y="2780571"/>
            <a:ext cx="7299446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Alex Herbas Leiva.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94559" y="4899953"/>
            <a:ext cx="7299446" cy="368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Joseph Inga Mendoza.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Jetli Huanaco de la Cruz.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Ailyn Gamarra Rosas.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Diana Quispe Mamani.</a:t>
            </a:r>
          </a:p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Abigail Romero Ferrer.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949" y="2613583"/>
            <a:ext cx="5827154" cy="3810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806661" y="849987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4212783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844821" y="2502783"/>
            <a:ext cx="6867060" cy="5281434"/>
          </a:xfrm>
          <a:custGeom>
            <a:avLst/>
            <a:gdLst/>
            <a:ahLst/>
            <a:cxnLst/>
            <a:rect l="l" t="t" r="r" b="b"/>
            <a:pathLst>
              <a:path w="6867060" h="5281434">
                <a:moveTo>
                  <a:pt x="0" y="0"/>
                </a:moveTo>
                <a:lnTo>
                  <a:pt x="6867059" y="0"/>
                </a:lnTo>
                <a:lnTo>
                  <a:pt x="6867059" y="5281434"/>
                </a:lnTo>
                <a:lnTo>
                  <a:pt x="0" y="528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06" r="-553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3509200"/>
            <a:ext cx="9520063" cy="3560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23"/>
              </a:lnSpc>
            </a:pPr>
            <a:r>
              <a:rPr lang="en-US" sz="2425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 desarrollo un sistema de ventas para una tienda de electrodomésticos, con la finalidad de gestionar las ventas y mejorar la eficiencia en la atención al cliente. Por lo que el sistema va a permitir a los empleados registrar clientes, productos, proveedores y a la vez tener acceso a modificar sus datos. Además de generar reportes de ventas y contar con un almacén de productos para tener un inventario actualizado.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95314"/>
            <a:ext cx="8048163" cy="123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b="1" i="1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Introducción: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54955" y="0"/>
            <a:ext cx="4194107" cy="10287000"/>
            <a:chOff x="0" y="0"/>
            <a:chExt cx="110462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9333"/>
            </a:xfrm>
            <a:custGeom>
              <a:avLst/>
              <a:gdLst/>
              <a:ahLst/>
              <a:cxnLst/>
              <a:rect l="l" t="t" r="r" b="b"/>
              <a:pathLst>
                <a:path w="1104621" h="2709333">
                  <a:moveTo>
                    <a:pt x="0" y="0"/>
                  </a:moveTo>
                  <a:lnTo>
                    <a:pt x="1104621" y="0"/>
                  </a:lnTo>
                  <a:lnTo>
                    <a:pt x="110462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601860" y="2809249"/>
            <a:ext cx="6057144" cy="5785617"/>
          </a:xfrm>
          <a:custGeom>
            <a:avLst/>
            <a:gdLst/>
            <a:ahLst/>
            <a:cxnLst/>
            <a:rect l="l" t="t" r="r" b="b"/>
            <a:pathLst>
              <a:path w="6057144" h="5785617">
                <a:moveTo>
                  <a:pt x="0" y="0"/>
                </a:moveTo>
                <a:lnTo>
                  <a:pt x="6057144" y="0"/>
                </a:lnTo>
                <a:lnTo>
                  <a:pt x="6057144" y="5785617"/>
                </a:lnTo>
                <a:lnTo>
                  <a:pt x="0" y="57856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04875"/>
            <a:ext cx="7553274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Descripción del problema: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91811"/>
            <a:ext cx="8577209" cy="460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 identifico como problema principal la demora en el proceso de venta ,por motivo de no contar con un registro de productos actualizado , lo cual perjudica al negocio al no saber si tiene stock disponible de los productos que requiere el cliente, esto  genera perdidas de ventas y una mala experiencia de compra. Por lo cual, el negocio busca mejorar la eficiencia de su proceso de venta y lograr un impacto positivo en los clientes.</a:t>
            </a:r>
          </a:p>
          <a:p>
            <a:pPr marL="0" lvl="0" indent="0" algn="l">
              <a:lnSpc>
                <a:spcPts val="4079"/>
              </a:lnSpc>
            </a:pPr>
            <a:endParaRPr lang="en-US" sz="24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38622" y="4099272"/>
            <a:ext cx="4210757" cy="3273864"/>
          </a:xfrm>
          <a:custGeom>
            <a:avLst/>
            <a:gdLst/>
            <a:ahLst/>
            <a:cxnLst/>
            <a:rect l="l" t="t" r="r" b="b"/>
            <a:pathLst>
              <a:path w="4210757" h="3273864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262030" y="8825865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911071" y="8482965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4384" y="1561099"/>
            <a:ext cx="14072064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Propuesta de solución: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2030" y="4759499"/>
            <a:ext cx="5348229" cy="3768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Implementar un sistema de ventas con las funcionalidades de registrar clientes, generar ventas y reportes que incluyan datos del cliente e información de los productos, además de registrar productos y contar con un almacén para actualizar stock . </a:t>
            </a:r>
          </a:p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endParaRPr lang="en-US" sz="24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62030" y="4042122"/>
            <a:ext cx="5348229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Sistema de ventas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11071" y="5567834"/>
            <a:ext cx="5348229" cy="209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Los registros de clientes y productos, se van a guardar en archivos de texto para no perder los datos importantes que son necesarios para la venta.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11071" y="4004022"/>
            <a:ext cx="534822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Generar registros en archivos de texto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89096" y="2037592"/>
            <a:ext cx="6201024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Justificación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6256" y="5220058"/>
            <a:ext cx="11058795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49"/>
              </a:lnSpc>
            </a:pPr>
            <a:r>
              <a:rPr lang="en-US" sz="24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 implementación de un sistema de ventas es crucial para mejorar la eficiencia en una tienda de electrodomésticos. Con este sistema, se reduce el tiempo invertido en procesos manuales y se minimizan los errores de los empleados al momento de ejecutar las ventas.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80" y="455784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345943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6761" y="2978018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451118" y="2978018"/>
            <a:ext cx="5385764" cy="6426664"/>
            <a:chOff x="0" y="0"/>
            <a:chExt cx="1418473" cy="16926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015475" y="2978018"/>
            <a:ext cx="5385764" cy="6426664"/>
            <a:chOff x="0" y="0"/>
            <a:chExt cx="1418473" cy="16926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3598348" y="3438167"/>
            <a:ext cx="2226655" cy="2226655"/>
          </a:xfrm>
          <a:custGeom>
            <a:avLst/>
            <a:gdLst/>
            <a:ahLst/>
            <a:cxnLst/>
            <a:rect l="l" t="t" r="r" b="b"/>
            <a:pathLst>
              <a:path w="2226655" h="2226655">
                <a:moveTo>
                  <a:pt x="0" y="0"/>
                </a:moveTo>
                <a:lnTo>
                  <a:pt x="2226655" y="0"/>
                </a:lnTo>
                <a:lnTo>
                  <a:pt x="2226655" y="2226656"/>
                </a:lnTo>
                <a:lnTo>
                  <a:pt x="0" y="2226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10767060" y="164682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8004654" y="3229067"/>
            <a:ext cx="2278691" cy="2677949"/>
          </a:xfrm>
          <a:custGeom>
            <a:avLst/>
            <a:gdLst/>
            <a:ahLst/>
            <a:cxnLst/>
            <a:rect l="l" t="t" r="r" b="b"/>
            <a:pathLst>
              <a:path w="2278691" h="2677949">
                <a:moveTo>
                  <a:pt x="0" y="0"/>
                </a:moveTo>
                <a:lnTo>
                  <a:pt x="2278692" y="0"/>
                </a:lnTo>
                <a:lnTo>
                  <a:pt x="2278692" y="2677949"/>
                </a:lnTo>
                <a:lnTo>
                  <a:pt x="0" y="2677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309142" y="3229067"/>
            <a:ext cx="2541003" cy="2607373"/>
          </a:xfrm>
          <a:custGeom>
            <a:avLst/>
            <a:gdLst/>
            <a:ahLst/>
            <a:cxnLst/>
            <a:rect l="l" t="t" r="r" b="b"/>
            <a:pathLst>
              <a:path w="2541003" h="2607373">
                <a:moveTo>
                  <a:pt x="0" y="0"/>
                </a:moveTo>
                <a:lnTo>
                  <a:pt x="2541003" y="0"/>
                </a:lnTo>
                <a:lnTo>
                  <a:pt x="2541003" y="2607373"/>
                </a:lnTo>
                <a:lnTo>
                  <a:pt x="0" y="26073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5382" y="1075642"/>
            <a:ext cx="8115300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Objetivos SMART: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5382" y="6744089"/>
            <a:ext cx="5101887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Desarrollar un sistema que permita gestionar clientes, ventas y productos de manera automática y eficiente.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101817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Objetivo Específico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93057" y="6768563"/>
            <a:ext cx="5101887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Lograr que el 90% de los empleados puedan usar el sistema sin dificultad en un plazo de cinco meses.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593057" y="6101817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Objetivo Medible: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017857" y="6722098"/>
            <a:ext cx="5383382" cy="30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Aumentar la precisión en el control del inventario, reduciendo los errores en un 30% dentro de los primeros meses.</a:t>
            </a:r>
          </a:p>
          <a:p>
            <a:pPr algn="l">
              <a:lnSpc>
                <a:spcPts val="4079"/>
              </a:lnSpc>
            </a:pPr>
            <a:endParaRPr lang="en-US" sz="24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157413" y="6101817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Objetivo Alcanzable: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5257" y="2767870"/>
            <a:ext cx="5622321" cy="6490430"/>
            <a:chOff x="0" y="0"/>
            <a:chExt cx="1480776" cy="17094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0776" cy="1709414"/>
            </a:xfrm>
            <a:custGeom>
              <a:avLst/>
              <a:gdLst/>
              <a:ahLst/>
              <a:cxnLst/>
              <a:rect l="l" t="t" r="r" b="b"/>
              <a:pathLst>
                <a:path w="1480776" h="1709414">
                  <a:moveTo>
                    <a:pt x="101898" y="0"/>
                  </a:moveTo>
                  <a:lnTo>
                    <a:pt x="1378878" y="0"/>
                  </a:lnTo>
                  <a:cubicBezTo>
                    <a:pt x="1405903" y="0"/>
                    <a:pt x="1431821" y="10736"/>
                    <a:pt x="1450931" y="29845"/>
                  </a:cubicBezTo>
                  <a:cubicBezTo>
                    <a:pt x="1470040" y="48955"/>
                    <a:pt x="1480776" y="74873"/>
                    <a:pt x="1480776" y="101898"/>
                  </a:cubicBezTo>
                  <a:lnTo>
                    <a:pt x="1480776" y="1607516"/>
                  </a:lnTo>
                  <a:cubicBezTo>
                    <a:pt x="1480776" y="1663792"/>
                    <a:pt x="1435155" y="1709414"/>
                    <a:pt x="1378878" y="1709414"/>
                  </a:cubicBezTo>
                  <a:lnTo>
                    <a:pt x="101898" y="1709414"/>
                  </a:lnTo>
                  <a:cubicBezTo>
                    <a:pt x="74873" y="1709414"/>
                    <a:pt x="48955" y="1698678"/>
                    <a:pt x="29845" y="1679569"/>
                  </a:cubicBezTo>
                  <a:cubicBezTo>
                    <a:pt x="10736" y="1660459"/>
                    <a:pt x="0" y="1634541"/>
                    <a:pt x="0" y="1607516"/>
                  </a:cubicBezTo>
                  <a:lnTo>
                    <a:pt x="0" y="101898"/>
                  </a:lnTo>
                  <a:cubicBezTo>
                    <a:pt x="0" y="74873"/>
                    <a:pt x="10736" y="48955"/>
                    <a:pt x="29845" y="29845"/>
                  </a:cubicBezTo>
                  <a:cubicBezTo>
                    <a:pt x="48955" y="10736"/>
                    <a:pt x="74873" y="0"/>
                    <a:pt x="101898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80776" cy="18332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67060" y="1476058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6964712" y="4603712"/>
            <a:ext cx="4995206" cy="2842727"/>
          </a:xfrm>
          <a:custGeom>
            <a:avLst/>
            <a:gdLst/>
            <a:ahLst/>
            <a:cxnLst/>
            <a:rect l="l" t="t" r="r" b="b"/>
            <a:pathLst>
              <a:path w="4995206" h="2842727">
                <a:moveTo>
                  <a:pt x="0" y="0"/>
                </a:moveTo>
                <a:lnTo>
                  <a:pt x="4995206" y="0"/>
                </a:lnTo>
                <a:lnTo>
                  <a:pt x="4995206" y="2842727"/>
                </a:lnTo>
                <a:lnTo>
                  <a:pt x="0" y="2842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04875"/>
            <a:ext cx="9480749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Merriweather Bold Italics"/>
                <a:ea typeface="Merriweather Bold Italics"/>
                <a:cs typeface="Merriweather Bold Italics"/>
                <a:sym typeface="Merriweather Bold Italics"/>
              </a:rPr>
              <a:t>Beneficiarios: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283768" y="2395421"/>
            <a:ext cx="5622321" cy="6538676"/>
            <a:chOff x="0" y="0"/>
            <a:chExt cx="1480776" cy="17221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80776" cy="1722120"/>
            </a:xfrm>
            <a:custGeom>
              <a:avLst/>
              <a:gdLst/>
              <a:ahLst/>
              <a:cxnLst/>
              <a:rect l="l" t="t" r="r" b="b"/>
              <a:pathLst>
                <a:path w="1480776" h="1722120">
                  <a:moveTo>
                    <a:pt x="101898" y="0"/>
                  </a:moveTo>
                  <a:lnTo>
                    <a:pt x="1378878" y="0"/>
                  </a:lnTo>
                  <a:cubicBezTo>
                    <a:pt x="1405903" y="0"/>
                    <a:pt x="1431821" y="10736"/>
                    <a:pt x="1450931" y="29845"/>
                  </a:cubicBezTo>
                  <a:cubicBezTo>
                    <a:pt x="1470040" y="48955"/>
                    <a:pt x="1480776" y="74873"/>
                    <a:pt x="1480776" y="101898"/>
                  </a:cubicBezTo>
                  <a:lnTo>
                    <a:pt x="1480776" y="1620223"/>
                  </a:lnTo>
                  <a:cubicBezTo>
                    <a:pt x="1480776" y="1676499"/>
                    <a:pt x="1435155" y="1722120"/>
                    <a:pt x="1378878" y="1722120"/>
                  </a:cubicBezTo>
                  <a:lnTo>
                    <a:pt x="101898" y="1722120"/>
                  </a:lnTo>
                  <a:cubicBezTo>
                    <a:pt x="74873" y="1722120"/>
                    <a:pt x="48955" y="1711385"/>
                    <a:pt x="29845" y="1692275"/>
                  </a:cubicBezTo>
                  <a:cubicBezTo>
                    <a:pt x="10736" y="1673166"/>
                    <a:pt x="0" y="1647248"/>
                    <a:pt x="0" y="1620223"/>
                  </a:cubicBezTo>
                  <a:lnTo>
                    <a:pt x="0" y="101898"/>
                  </a:lnTo>
                  <a:cubicBezTo>
                    <a:pt x="0" y="74873"/>
                    <a:pt x="10736" y="48955"/>
                    <a:pt x="29845" y="29845"/>
                  </a:cubicBezTo>
                  <a:cubicBezTo>
                    <a:pt x="48955" y="10736"/>
                    <a:pt x="74873" y="0"/>
                    <a:pt x="101898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1480776" cy="1845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283768" y="2992073"/>
            <a:ext cx="562232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949"/>
              </a:lnSpc>
            </a:pPr>
            <a:r>
              <a:rPr lang="en-US" sz="34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Indirectos: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5257" y="3096848"/>
            <a:ext cx="539659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Directos:</a:t>
            </a:r>
          </a:p>
        </p:txBody>
      </p:sp>
      <p:sp>
        <p:nvSpPr>
          <p:cNvPr id="13" name="Freeform 13"/>
          <p:cNvSpPr/>
          <p:nvPr/>
        </p:nvSpPr>
        <p:spPr>
          <a:xfrm>
            <a:off x="1516876" y="3987949"/>
            <a:ext cx="769752" cy="713770"/>
          </a:xfrm>
          <a:custGeom>
            <a:avLst/>
            <a:gdLst/>
            <a:ahLst/>
            <a:cxnLst/>
            <a:rect l="l" t="t" r="r" b="b"/>
            <a:pathLst>
              <a:path w="769752" h="713770">
                <a:moveTo>
                  <a:pt x="0" y="0"/>
                </a:moveTo>
                <a:lnTo>
                  <a:pt x="769752" y="0"/>
                </a:lnTo>
                <a:lnTo>
                  <a:pt x="769752" y="713770"/>
                </a:lnTo>
                <a:lnTo>
                  <a:pt x="0" y="713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4098237"/>
            <a:ext cx="5183481" cy="45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1"/>
              </a:lnSpc>
              <a:spcBef>
                <a:spcPct val="0"/>
              </a:spcBef>
            </a:pPr>
            <a:r>
              <a:rPr lang="en-US" sz="270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Los clientes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16876" y="5261033"/>
            <a:ext cx="769752" cy="713770"/>
          </a:xfrm>
          <a:custGeom>
            <a:avLst/>
            <a:gdLst/>
            <a:ahLst/>
            <a:cxnLst/>
            <a:rect l="l" t="t" r="r" b="b"/>
            <a:pathLst>
              <a:path w="769752" h="713770">
                <a:moveTo>
                  <a:pt x="0" y="0"/>
                </a:moveTo>
                <a:lnTo>
                  <a:pt x="769752" y="0"/>
                </a:lnTo>
                <a:lnTo>
                  <a:pt x="769752" y="713770"/>
                </a:lnTo>
                <a:lnTo>
                  <a:pt x="0" y="713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248120" y="5365133"/>
            <a:ext cx="5183481" cy="45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1"/>
              </a:lnSpc>
              <a:spcBef>
                <a:spcPct val="0"/>
              </a:spcBef>
            </a:pPr>
            <a:r>
              <a:rPr lang="en-US" sz="270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Los vendedores</a:t>
            </a:r>
          </a:p>
        </p:txBody>
      </p:sp>
      <p:sp>
        <p:nvSpPr>
          <p:cNvPr id="17" name="Freeform 17"/>
          <p:cNvSpPr/>
          <p:nvPr/>
        </p:nvSpPr>
        <p:spPr>
          <a:xfrm>
            <a:off x="1516876" y="6527508"/>
            <a:ext cx="769752" cy="713770"/>
          </a:xfrm>
          <a:custGeom>
            <a:avLst/>
            <a:gdLst/>
            <a:ahLst/>
            <a:cxnLst/>
            <a:rect l="l" t="t" r="r" b="b"/>
            <a:pathLst>
              <a:path w="769752" h="713770">
                <a:moveTo>
                  <a:pt x="0" y="0"/>
                </a:moveTo>
                <a:lnTo>
                  <a:pt x="769752" y="0"/>
                </a:lnTo>
                <a:lnTo>
                  <a:pt x="769752" y="713770"/>
                </a:lnTo>
                <a:lnTo>
                  <a:pt x="0" y="713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28700" y="6631608"/>
            <a:ext cx="5183481" cy="45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1"/>
              </a:lnSpc>
              <a:spcBef>
                <a:spcPct val="0"/>
              </a:spcBef>
            </a:pPr>
            <a:r>
              <a:rPr lang="en-US" sz="270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El negocio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16876" y="7894114"/>
            <a:ext cx="769752" cy="713770"/>
          </a:xfrm>
          <a:custGeom>
            <a:avLst/>
            <a:gdLst/>
            <a:ahLst/>
            <a:cxnLst/>
            <a:rect l="l" t="t" r="r" b="b"/>
            <a:pathLst>
              <a:path w="769752" h="713770">
                <a:moveTo>
                  <a:pt x="0" y="0"/>
                </a:moveTo>
                <a:lnTo>
                  <a:pt x="769752" y="0"/>
                </a:lnTo>
                <a:lnTo>
                  <a:pt x="769752" y="713770"/>
                </a:lnTo>
                <a:lnTo>
                  <a:pt x="0" y="713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574097" y="7964034"/>
            <a:ext cx="5183481" cy="45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1"/>
              </a:lnSpc>
              <a:spcBef>
                <a:spcPct val="0"/>
              </a:spcBef>
            </a:pPr>
            <a:r>
              <a:rPr lang="en-US" sz="270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Los desarrolladores</a:t>
            </a:r>
          </a:p>
        </p:txBody>
      </p:sp>
      <p:sp>
        <p:nvSpPr>
          <p:cNvPr id="21" name="Freeform 21"/>
          <p:cNvSpPr/>
          <p:nvPr/>
        </p:nvSpPr>
        <p:spPr>
          <a:xfrm>
            <a:off x="12493318" y="4830315"/>
            <a:ext cx="929001" cy="861437"/>
          </a:xfrm>
          <a:custGeom>
            <a:avLst/>
            <a:gdLst/>
            <a:ahLst/>
            <a:cxnLst/>
            <a:rect l="l" t="t" r="r" b="b"/>
            <a:pathLst>
              <a:path w="929001" h="861437">
                <a:moveTo>
                  <a:pt x="0" y="0"/>
                </a:moveTo>
                <a:lnTo>
                  <a:pt x="929001" y="0"/>
                </a:lnTo>
                <a:lnTo>
                  <a:pt x="929001" y="861437"/>
                </a:lnTo>
                <a:lnTo>
                  <a:pt x="0" y="861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2503188" y="4754689"/>
            <a:ext cx="5402901" cy="937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1"/>
              </a:lnSpc>
            </a:pPr>
            <a:r>
              <a:rPr lang="en-US" sz="270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Las empresas </a:t>
            </a:r>
          </a:p>
          <a:p>
            <a:pPr algn="ctr">
              <a:lnSpc>
                <a:spcPts val="3791"/>
              </a:lnSpc>
              <a:spcBef>
                <a:spcPct val="0"/>
              </a:spcBef>
            </a:pPr>
            <a:r>
              <a:rPr lang="en-US" sz="270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distribuidoras</a:t>
            </a:r>
          </a:p>
        </p:txBody>
      </p:sp>
      <p:sp>
        <p:nvSpPr>
          <p:cNvPr id="23" name="Freeform 23"/>
          <p:cNvSpPr/>
          <p:nvPr/>
        </p:nvSpPr>
        <p:spPr>
          <a:xfrm>
            <a:off x="8829451" y="92583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2148" y="2255832"/>
            <a:ext cx="15877152" cy="6800814"/>
          </a:xfrm>
          <a:custGeom>
            <a:avLst/>
            <a:gdLst/>
            <a:ahLst/>
            <a:cxnLst/>
            <a:rect l="l" t="t" r="r" b="b"/>
            <a:pathLst>
              <a:path w="15877152" h="6800814">
                <a:moveTo>
                  <a:pt x="0" y="0"/>
                </a:moveTo>
                <a:lnTo>
                  <a:pt x="15877152" y="0"/>
                </a:lnTo>
                <a:lnTo>
                  <a:pt x="15877152" y="6800814"/>
                </a:lnTo>
                <a:lnTo>
                  <a:pt x="0" y="6800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05" t="-1125" r="-130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04875"/>
            <a:ext cx="115348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Estructura del proyecto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569</Words>
  <Application>Microsoft Office PowerPoint</Application>
  <PresentationFormat>Personalizado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Merriweather Bold</vt:lpstr>
      <vt:lpstr>Arial</vt:lpstr>
      <vt:lpstr>Cormorant Garamond Bold Italics</vt:lpstr>
      <vt:lpstr>Merriweather Bold Italics</vt:lpstr>
      <vt:lpstr>Quicksand Bold</vt:lpstr>
      <vt:lpstr>Merriweather</vt:lpstr>
      <vt:lpstr>Quicksand</vt:lpstr>
      <vt:lpstr>Calibri</vt:lpstr>
      <vt:lpstr>Futura Ultra-Bold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ElecHome</dc:title>
  <dc:creator>admin</dc:creator>
  <cp:lastModifiedBy>Joseph Mendoza</cp:lastModifiedBy>
  <cp:revision>2</cp:revision>
  <dcterms:created xsi:type="dcterms:W3CDTF">2006-08-16T00:00:00Z</dcterms:created>
  <dcterms:modified xsi:type="dcterms:W3CDTF">2024-10-24T00:40:16Z</dcterms:modified>
  <dc:identifier>DAGUXPQW1gI</dc:identifier>
</cp:coreProperties>
</file>