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69392-71C3-48CD-80DB-D5BA83AD6228}" v="183" dt="2021-11-07T16:33:5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Ho" userId="417af10c-83dc-4cec-bc2f-d141289bf8b5" providerId="ADAL" clId="{50669392-71C3-48CD-80DB-D5BA83AD6228}"/>
    <pc:docChg chg="undo custSel addSld delSld modSld">
      <pc:chgData name="Alex Ho" userId="417af10c-83dc-4cec-bc2f-d141289bf8b5" providerId="ADAL" clId="{50669392-71C3-48CD-80DB-D5BA83AD6228}" dt="2021-11-07T16:35:21.404" v="635" actId="20577"/>
      <pc:docMkLst>
        <pc:docMk/>
      </pc:docMkLst>
      <pc:sldChg chg="addSp modSp new mod">
        <pc:chgData name="Alex Ho" userId="417af10c-83dc-4cec-bc2f-d141289bf8b5" providerId="ADAL" clId="{50669392-71C3-48CD-80DB-D5BA83AD6228}" dt="2021-11-07T16:12:04.570" v="319" actId="14100"/>
        <pc:sldMkLst>
          <pc:docMk/>
          <pc:sldMk cId="1665675664" sldId="256"/>
        </pc:sldMkLst>
        <pc:spChg chg="mod">
          <ac:chgData name="Alex Ho" userId="417af10c-83dc-4cec-bc2f-d141289bf8b5" providerId="ADAL" clId="{50669392-71C3-48CD-80DB-D5BA83AD6228}" dt="2021-11-07T16:09:31.428" v="170" actId="14100"/>
          <ac:spMkLst>
            <pc:docMk/>
            <pc:sldMk cId="1665675664" sldId="256"/>
            <ac:spMk id="2" creationId="{4C26119F-00FA-4AB9-AA83-152CDE5ED782}"/>
          </ac:spMkLst>
        </pc:spChg>
        <pc:spChg chg="mod">
          <ac:chgData name="Alex Ho" userId="417af10c-83dc-4cec-bc2f-d141289bf8b5" providerId="ADAL" clId="{50669392-71C3-48CD-80DB-D5BA83AD6228}" dt="2021-11-07T16:12:04.570" v="319" actId="14100"/>
          <ac:spMkLst>
            <pc:docMk/>
            <pc:sldMk cId="1665675664" sldId="256"/>
            <ac:spMk id="3" creationId="{9708B51F-87B8-4FE3-B426-28643CFE481E}"/>
          </ac:spMkLst>
        </pc:spChg>
        <pc:spChg chg="add mod">
          <ac:chgData name="Alex Ho" userId="417af10c-83dc-4cec-bc2f-d141289bf8b5" providerId="ADAL" clId="{50669392-71C3-48CD-80DB-D5BA83AD6228}" dt="2021-11-07T16:11:48.054" v="312" actId="1076"/>
          <ac:spMkLst>
            <pc:docMk/>
            <pc:sldMk cId="1665675664" sldId="256"/>
            <ac:spMk id="4" creationId="{11446EC7-F3CD-4A93-AA31-A886AE7FF8E4}"/>
          </ac:spMkLst>
        </pc:spChg>
      </pc:sldChg>
      <pc:sldChg chg="addSp delSp modSp new mod setBg">
        <pc:chgData name="Alex Ho" userId="417af10c-83dc-4cec-bc2f-d141289bf8b5" providerId="ADAL" clId="{50669392-71C3-48CD-80DB-D5BA83AD6228}" dt="2021-11-07T16:16:16.323" v="362" actId="478"/>
        <pc:sldMkLst>
          <pc:docMk/>
          <pc:sldMk cId="2275520615" sldId="257"/>
        </pc:sldMkLst>
        <pc:spChg chg="mod">
          <ac:chgData name="Alex Ho" userId="417af10c-83dc-4cec-bc2f-d141289bf8b5" providerId="ADAL" clId="{50669392-71C3-48CD-80DB-D5BA83AD6228}" dt="2021-11-07T16:16:08.858" v="361" actId="1076"/>
          <ac:spMkLst>
            <pc:docMk/>
            <pc:sldMk cId="2275520615" sldId="257"/>
            <ac:spMk id="2" creationId="{766602FD-FE52-45BB-8C72-6A02182C6436}"/>
          </ac:spMkLst>
        </pc:spChg>
        <pc:spChg chg="del">
          <ac:chgData name="Alex Ho" userId="417af10c-83dc-4cec-bc2f-d141289bf8b5" providerId="ADAL" clId="{50669392-71C3-48CD-80DB-D5BA83AD6228}" dt="2021-11-07T16:13:19.015" v="320"/>
          <ac:spMkLst>
            <pc:docMk/>
            <pc:sldMk cId="2275520615" sldId="257"/>
            <ac:spMk id="3" creationId="{711C8235-F072-40AC-B3A1-D9D8A465D51E}"/>
          </ac:spMkLst>
        </pc:spChg>
        <pc:spChg chg="add del mod">
          <ac:chgData name="Alex Ho" userId="417af10c-83dc-4cec-bc2f-d141289bf8b5" providerId="ADAL" clId="{50669392-71C3-48CD-80DB-D5BA83AD6228}" dt="2021-11-07T16:16:16.323" v="362" actId="478"/>
          <ac:spMkLst>
            <pc:docMk/>
            <pc:sldMk cId="2275520615" sldId="257"/>
            <ac:spMk id="7" creationId="{7808A32C-B6D1-4FB7-A1D9-26CC81A2A3B6}"/>
          </ac:spMkLst>
        </pc:spChg>
        <pc:spChg chg="add del mod">
          <ac:chgData name="Alex Ho" userId="417af10c-83dc-4cec-bc2f-d141289bf8b5" providerId="ADAL" clId="{50669392-71C3-48CD-80DB-D5BA83AD6228}" dt="2021-11-07T16:15:54.734" v="359" actId="478"/>
          <ac:spMkLst>
            <pc:docMk/>
            <pc:sldMk cId="2275520615" sldId="257"/>
            <ac:spMk id="9" creationId="{A4BC3E64-A48F-4946-9116-1EB6CA3A9456}"/>
          </ac:spMkLst>
        </pc:spChg>
        <pc:spChg chg="add">
          <ac:chgData name="Alex Ho" userId="417af10c-83dc-4cec-bc2f-d141289bf8b5" providerId="ADAL" clId="{50669392-71C3-48CD-80DB-D5BA83AD6228}" dt="2021-11-07T16:13:27.694" v="324" actId="26606"/>
          <ac:spMkLst>
            <pc:docMk/>
            <pc:sldMk cId="2275520615" sldId="257"/>
            <ac:spMk id="12" creationId="{F13C74B1-5B17-4795-BED0-7140497B445A}"/>
          </ac:spMkLst>
        </pc:spChg>
        <pc:spChg chg="add">
          <ac:chgData name="Alex Ho" userId="417af10c-83dc-4cec-bc2f-d141289bf8b5" providerId="ADAL" clId="{50669392-71C3-48CD-80DB-D5BA83AD6228}" dt="2021-11-07T16:13:27.694" v="324" actId="26606"/>
          <ac:spMkLst>
            <pc:docMk/>
            <pc:sldMk cId="2275520615" sldId="257"/>
            <ac:spMk id="14" creationId="{D4974D33-8DC5-464E-8C6D-BE58F0669C17}"/>
          </ac:spMkLst>
        </pc:spChg>
        <pc:picChg chg="add mod">
          <ac:chgData name="Alex Ho" userId="417af10c-83dc-4cec-bc2f-d141289bf8b5" providerId="ADAL" clId="{50669392-71C3-48CD-80DB-D5BA83AD6228}" dt="2021-11-07T16:13:27.694" v="324" actId="26606"/>
          <ac:picMkLst>
            <pc:docMk/>
            <pc:sldMk cId="2275520615" sldId="257"/>
            <ac:picMk id="5" creationId="{F58C4DF6-B27B-4209-B477-5034774E3162}"/>
          </ac:picMkLst>
        </pc:picChg>
      </pc:sldChg>
      <pc:sldChg chg="addSp delSp modSp new mod setBg">
        <pc:chgData name="Alex Ho" userId="417af10c-83dc-4cec-bc2f-d141289bf8b5" providerId="ADAL" clId="{50669392-71C3-48CD-80DB-D5BA83AD6228}" dt="2021-11-07T16:23:48.251" v="377" actId="26606"/>
        <pc:sldMkLst>
          <pc:docMk/>
          <pc:sldMk cId="1667281051" sldId="258"/>
        </pc:sldMkLst>
        <pc:spChg chg="mod">
          <ac:chgData name="Alex Ho" userId="417af10c-83dc-4cec-bc2f-d141289bf8b5" providerId="ADAL" clId="{50669392-71C3-48CD-80DB-D5BA83AD6228}" dt="2021-11-07T16:23:48.251" v="377" actId="26606"/>
          <ac:spMkLst>
            <pc:docMk/>
            <pc:sldMk cId="1667281051" sldId="258"/>
            <ac:spMk id="2" creationId="{6B6E015F-FE3D-462A-80DD-CAFF6D643067}"/>
          </ac:spMkLst>
        </pc:spChg>
        <pc:spChg chg="del">
          <ac:chgData name="Alex Ho" userId="417af10c-83dc-4cec-bc2f-d141289bf8b5" providerId="ADAL" clId="{50669392-71C3-48CD-80DB-D5BA83AD6228}" dt="2021-11-07T16:23:33.659" v="374"/>
          <ac:spMkLst>
            <pc:docMk/>
            <pc:sldMk cId="1667281051" sldId="258"/>
            <ac:spMk id="3" creationId="{87DFCEB3-7570-46B6-9426-08CC19AB8C61}"/>
          </ac:spMkLst>
        </pc:spChg>
        <pc:spChg chg="add">
          <ac:chgData name="Alex Ho" userId="417af10c-83dc-4cec-bc2f-d141289bf8b5" providerId="ADAL" clId="{50669392-71C3-48CD-80DB-D5BA83AD6228}" dt="2021-11-07T16:23:48.251" v="377" actId="26606"/>
          <ac:spMkLst>
            <pc:docMk/>
            <pc:sldMk cId="1667281051" sldId="258"/>
            <ac:spMk id="10" creationId="{665DBBEF-238B-476B-96AB-8AAC3224ECEA}"/>
          </ac:spMkLst>
        </pc:spChg>
        <pc:spChg chg="add">
          <ac:chgData name="Alex Ho" userId="417af10c-83dc-4cec-bc2f-d141289bf8b5" providerId="ADAL" clId="{50669392-71C3-48CD-80DB-D5BA83AD6228}" dt="2021-11-07T16:23:48.251" v="377" actId="26606"/>
          <ac:spMkLst>
            <pc:docMk/>
            <pc:sldMk cId="1667281051" sldId="258"/>
            <ac:spMk id="12" creationId="{3FCFB1DE-0B7E-48CC-BA90-B2AB0889F9D6}"/>
          </ac:spMkLst>
        </pc:spChg>
        <pc:picChg chg="add mod">
          <ac:chgData name="Alex Ho" userId="417af10c-83dc-4cec-bc2f-d141289bf8b5" providerId="ADAL" clId="{50669392-71C3-48CD-80DB-D5BA83AD6228}" dt="2021-11-07T16:23:48.251" v="377" actId="26606"/>
          <ac:picMkLst>
            <pc:docMk/>
            <pc:sldMk cId="1667281051" sldId="258"/>
            <ac:picMk id="5" creationId="{488B5B2C-D556-4FA9-BB40-BD239B8CF6DC}"/>
          </ac:picMkLst>
        </pc:picChg>
      </pc:sldChg>
      <pc:sldChg chg="addSp delSp modSp add del mod">
        <pc:chgData name="Alex Ho" userId="417af10c-83dc-4cec-bc2f-d141289bf8b5" providerId="ADAL" clId="{50669392-71C3-48CD-80DB-D5BA83AD6228}" dt="2021-11-07T16:26:47.499" v="406" actId="2696"/>
        <pc:sldMkLst>
          <pc:docMk/>
          <pc:sldMk cId="604902546" sldId="259"/>
        </pc:sldMkLst>
        <pc:spChg chg="add del mod">
          <ac:chgData name="Alex Ho" userId="417af10c-83dc-4cec-bc2f-d141289bf8b5" providerId="ADAL" clId="{50669392-71C3-48CD-80DB-D5BA83AD6228}" dt="2021-11-07T16:24:03.562" v="380"/>
          <ac:spMkLst>
            <pc:docMk/>
            <pc:sldMk cId="604902546" sldId="259"/>
            <ac:spMk id="4" creationId="{9EBF96D7-7EFC-48CB-81CE-989D055825AF}"/>
          </ac:spMkLst>
        </pc:spChg>
        <pc:picChg chg="del">
          <ac:chgData name="Alex Ho" userId="417af10c-83dc-4cec-bc2f-d141289bf8b5" providerId="ADAL" clId="{50669392-71C3-48CD-80DB-D5BA83AD6228}" dt="2021-11-07T16:23:57.391" v="379" actId="478"/>
          <ac:picMkLst>
            <pc:docMk/>
            <pc:sldMk cId="604902546" sldId="259"/>
            <ac:picMk id="5" creationId="{488B5B2C-D556-4FA9-BB40-BD239B8CF6DC}"/>
          </ac:picMkLst>
        </pc:picChg>
        <pc:picChg chg="add mod">
          <ac:chgData name="Alex Ho" userId="417af10c-83dc-4cec-bc2f-d141289bf8b5" providerId="ADAL" clId="{50669392-71C3-48CD-80DB-D5BA83AD6228}" dt="2021-11-07T16:24:08.161" v="384" actId="962"/>
          <ac:picMkLst>
            <pc:docMk/>
            <pc:sldMk cId="604902546" sldId="259"/>
            <ac:picMk id="7" creationId="{0264F355-27F3-488C-9F40-08A487E3E858}"/>
          </ac:picMkLst>
        </pc:picChg>
      </pc:sldChg>
      <pc:sldChg chg="addSp delSp modSp add mod">
        <pc:chgData name="Alex Ho" userId="417af10c-83dc-4cec-bc2f-d141289bf8b5" providerId="ADAL" clId="{50669392-71C3-48CD-80DB-D5BA83AD6228}" dt="2021-11-07T16:26:35.851" v="405" actId="1076"/>
        <pc:sldMkLst>
          <pc:docMk/>
          <pc:sldMk cId="868003293" sldId="260"/>
        </pc:sldMkLst>
        <pc:spChg chg="add del">
          <ac:chgData name="Alex Ho" userId="417af10c-83dc-4cec-bc2f-d141289bf8b5" providerId="ADAL" clId="{50669392-71C3-48CD-80DB-D5BA83AD6228}" dt="2021-11-07T16:25:04.665" v="387" actId="478"/>
          <ac:spMkLst>
            <pc:docMk/>
            <pc:sldMk cId="868003293" sldId="260"/>
            <ac:spMk id="3" creationId="{2BCD52DD-D14B-44E3-9CE5-31AE8C03E082}"/>
          </ac:spMkLst>
        </pc:spChg>
        <pc:spChg chg="add mod">
          <ac:chgData name="Alex Ho" userId="417af10c-83dc-4cec-bc2f-d141289bf8b5" providerId="ADAL" clId="{50669392-71C3-48CD-80DB-D5BA83AD6228}" dt="2021-11-07T16:25:36.883" v="391" actId="17032"/>
          <ac:spMkLst>
            <pc:docMk/>
            <pc:sldMk cId="868003293" sldId="260"/>
            <ac:spMk id="4" creationId="{84D7E19C-40A7-4887-A5A1-A89E6FFF3BF0}"/>
          </ac:spMkLst>
        </pc:spChg>
        <pc:spChg chg="add mod">
          <ac:chgData name="Alex Ho" userId="417af10c-83dc-4cec-bc2f-d141289bf8b5" providerId="ADAL" clId="{50669392-71C3-48CD-80DB-D5BA83AD6228}" dt="2021-11-07T16:26:19.485" v="398" actId="1076"/>
          <ac:spMkLst>
            <pc:docMk/>
            <pc:sldMk cId="868003293" sldId="260"/>
            <ac:spMk id="5" creationId="{9140AF4A-4C14-464B-923F-8FFAB44E4D30}"/>
          </ac:spMkLst>
        </pc:spChg>
        <pc:spChg chg="add mod">
          <ac:chgData name="Alex Ho" userId="417af10c-83dc-4cec-bc2f-d141289bf8b5" providerId="ADAL" clId="{50669392-71C3-48CD-80DB-D5BA83AD6228}" dt="2021-11-07T16:26:29.963" v="402" actId="14100"/>
          <ac:spMkLst>
            <pc:docMk/>
            <pc:sldMk cId="868003293" sldId="260"/>
            <ac:spMk id="9" creationId="{7BD359CA-35BD-414F-9B57-944652EA9F1C}"/>
          </ac:spMkLst>
        </pc:spChg>
        <pc:spChg chg="add mod">
          <ac:chgData name="Alex Ho" userId="417af10c-83dc-4cec-bc2f-d141289bf8b5" providerId="ADAL" clId="{50669392-71C3-48CD-80DB-D5BA83AD6228}" dt="2021-11-07T16:26:35.851" v="405" actId="1076"/>
          <ac:spMkLst>
            <pc:docMk/>
            <pc:sldMk cId="868003293" sldId="260"/>
            <ac:spMk id="11" creationId="{E6289C5E-F080-4D75-9C61-2D9C16C97867}"/>
          </ac:spMkLst>
        </pc:spChg>
        <pc:picChg chg="mod">
          <ac:chgData name="Alex Ho" userId="417af10c-83dc-4cec-bc2f-d141289bf8b5" providerId="ADAL" clId="{50669392-71C3-48CD-80DB-D5BA83AD6228}" dt="2021-11-07T16:26:30.559" v="403" actId="1076"/>
          <ac:picMkLst>
            <pc:docMk/>
            <pc:sldMk cId="868003293" sldId="260"/>
            <ac:picMk id="7" creationId="{0264F355-27F3-488C-9F40-08A487E3E858}"/>
          </ac:picMkLst>
        </pc:picChg>
      </pc:sldChg>
      <pc:sldChg chg="addSp delSp modSp new del mod">
        <pc:chgData name="Alex Ho" userId="417af10c-83dc-4cec-bc2f-d141289bf8b5" providerId="ADAL" clId="{50669392-71C3-48CD-80DB-D5BA83AD6228}" dt="2021-11-07T16:34:04.155" v="589" actId="2696"/>
        <pc:sldMkLst>
          <pc:docMk/>
          <pc:sldMk cId="2062473916" sldId="261"/>
        </pc:sldMkLst>
        <pc:spChg chg="mod">
          <ac:chgData name="Alex Ho" userId="417af10c-83dc-4cec-bc2f-d141289bf8b5" providerId="ADAL" clId="{50669392-71C3-48CD-80DB-D5BA83AD6228}" dt="2021-11-07T16:33:55.269" v="588" actId="20577"/>
          <ac:spMkLst>
            <pc:docMk/>
            <pc:sldMk cId="2062473916" sldId="261"/>
            <ac:spMk id="3" creationId="{21EDDF18-B8A0-48FD-8CA2-000334F4C544}"/>
          </ac:spMkLst>
        </pc:spChg>
        <pc:spChg chg="add del mod">
          <ac:chgData name="Alex Ho" userId="417af10c-83dc-4cec-bc2f-d141289bf8b5" providerId="ADAL" clId="{50669392-71C3-48CD-80DB-D5BA83AD6228}" dt="2021-11-07T16:32:32.256" v="498" actId="478"/>
          <ac:spMkLst>
            <pc:docMk/>
            <pc:sldMk cId="2062473916" sldId="261"/>
            <ac:spMk id="4" creationId="{6BE91373-3497-4462-B91A-3C809A9A5C38}"/>
          </ac:spMkLst>
        </pc:spChg>
      </pc:sldChg>
      <pc:sldChg chg="delSp modSp new mod">
        <pc:chgData name="Alex Ho" userId="417af10c-83dc-4cec-bc2f-d141289bf8b5" providerId="ADAL" clId="{50669392-71C3-48CD-80DB-D5BA83AD6228}" dt="2021-11-07T16:35:21.404" v="635" actId="20577"/>
        <pc:sldMkLst>
          <pc:docMk/>
          <pc:sldMk cId="4144176105" sldId="261"/>
        </pc:sldMkLst>
        <pc:spChg chg="mod">
          <ac:chgData name="Alex Ho" userId="417af10c-83dc-4cec-bc2f-d141289bf8b5" providerId="ADAL" clId="{50669392-71C3-48CD-80DB-D5BA83AD6228}" dt="2021-11-07T16:35:21.404" v="635" actId="20577"/>
          <ac:spMkLst>
            <pc:docMk/>
            <pc:sldMk cId="4144176105" sldId="261"/>
            <ac:spMk id="2" creationId="{BDD5C7D0-97FF-41DF-A656-D52B09A19851}"/>
          </ac:spMkLst>
        </pc:spChg>
        <pc:spChg chg="del mod">
          <ac:chgData name="Alex Ho" userId="417af10c-83dc-4cec-bc2f-d141289bf8b5" providerId="ADAL" clId="{50669392-71C3-48CD-80DB-D5BA83AD6228}" dt="2021-11-07T16:34:48.678" v="604" actId="478"/>
          <ac:spMkLst>
            <pc:docMk/>
            <pc:sldMk cId="4144176105" sldId="261"/>
            <ac:spMk id="3" creationId="{499F1289-C2FD-416C-BF22-FB2D4B61FF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6A64-CAD6-40E7-920B-289C71A88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EA0CF-BF0E-4FB1-9E41-8A49541C9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17DB-A71D-4458-9D4F-9315331F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7AAF-7F2E-4393-8204-43C741C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B75D-3EAF-4A72-B689-0B8212FE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7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CA02-DB35-47A7-A4E6-9D02C33F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7B1D-AED0-4DF5-BCA6-FB3B83D3A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417B-C2BA-49DE-8D0D-A6F66CCC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0D89-3C99-4E0C-AC99-8A07413F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6737-124D-45B0-ACB7-7EEF4BB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2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89EFA-105D-43D4-A8C2-A2C060492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35860-F41D-4471-A958-51AB50C9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9A0E-A3CB-41A0-98A9-4F3314BA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7EC2A-39F8-46FA-B03F-E64F64EE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6F3E-6E1D-42BA-BFDC-A0C23C0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ABB9-165A-4AD5-A54D-ED084DC9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842E-5BA0-47A3-A902-AB2CFAE1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D24F-A370-46BB-BFF1-07EF3E9B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5B8C-5AA9-442A-9AE8-84275F37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CD95-B50E-41C6-8BC4-71D7A8E9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6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19C0-620E-45A6-B163-9D1B6E4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33BE-E11B-40BF-A2E8-C4A4EBFF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ADB7-46D7-4640-B9C5-8A0FE000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C36D-98D9-4305-B117-52313E9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7FF4-CA0F-4D19-B34D-FF8AEF2A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9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B742-CEF7-4D75-96D8-31FE27B7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80DA-94F6-447A-A2AE-427821C0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180E-13BE-45EE-B774-74221AA33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3F00-0B73-4867-ABD6-8C572B82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B7E6-CCA7-4602-86CA-90ACCAA5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59DB-F568-4428-914B-0787BBBA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1C87-BEB3-49D0-BBDB-57C72352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E250-4107-4DC3-8A9D-49BA1243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9101B-8EF7-4C22-BCBD-2C3A2BC01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D012F-FF0C-4282-ACB2-8272501D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9BB-5BA0-4853-ADEA-76D38AC5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DF952-1AFD-4113-AD42-3F062652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CFFF6-061D-40B6-9868-947449A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B68D1-B7C2-446C-A359-50D1E5D5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5160-83D4-4044-901C-5A02A8D9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526DD-7358-4D2C-A536-9A87F872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55FE8-3993-4F27-A61E-A4AFD25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D007-767C-4D7D-AFB5-114AC178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4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509D5-A3C4-4EF2-8733-3B56DADD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2E391-AC06-47EA-81A2-0CB07D9C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3A50A-AFA2-4251-8BDA-BCCFB5BD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C707-BBFC-4C71-9BA8-D1B34403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C606-B922-407A-A98D-112B9BD1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40DC1-D9DC-4B5A-A3A2-950DF8C53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CA9B-D224-4FE2-85EA-A1A6E091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E40E0-5416-4EA8-AE74-3E87171D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9809-F122-417D-A626-45A28CFC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2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FAD-7F14-435B-BE80-3D9DDC88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2C152-5B91-494D-9FBD-4E61D295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81A7-1E4C-4604-9420-10CFC8C6C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45F6-654E-4EB2-BD00-E627056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47F0-9385-46AD-A8A7-641942F1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B4EB4-99B2-431C-9822-9970D793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8052E-0B12-4000-97BD-9BA53C87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8C63-4B09-4A02-82AC-582388BE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7C79-BD29-4670-B391-B82391331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B63E-8343-40AF-B861-C9C1B3ED8A07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8143-0248-4233-AAD5-B3C73F8A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F983-0E03-4F2B-980B-97BE0FBAB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8DA0-E7F3-4BDC-B0BB-4C3B8020A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119F-00FA-4AB9-AA83-152CDE5E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3696"/>
          </a:xfrm>
        </p:spPr>
        <p:txBody>
          <a:bodyPr>
            <a:normAutofit/>
          </a:bodyPr>
          <a:lstStyle/>
          <a:p>
            <a:r>
              <a:rPr lang="de-DE" altLang="zh-CN" sz="4800" b="1" dirty="0"/>
              <a:t>Computer Vision zur bildbasierten Geodatenerfassung</a:t>
            </a:r>
            <a:endParaRPr lang="zh-CN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8B51F-87B8-4FE3-B426-28643CFE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902"/>
            <a:ext cx="9144000" cy="210247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 err="1"/>
              <a:t>Hsin</a:t>
            </a:r>
            <a:r>
              <a:rPr lang="en-US" altLang="zh-CN" sz="2000" dirty="0"/>
              <a:t>-Feng Ho</a:t>
            </a:r>
          </a:p>
          <a:p>
            <a:r>
              <a:rPr lang="en-US" altLang="zh-CN" sz="2000" dirty="0" err="1"/>
              <a:t>Jiaxin</a:t>
            </a:r>
            <a:r>
              <a:rPr lang="en-US" altLang="zh-CN" sz="2000" dirty="0"/>
              <a:t> Liu</a:t>
            </a:r>
          </a:p>
          <a:p>
            <a:r>
              <a:rPr lang="en-US" altLang="zh-CN" sz="2000" dirty="0"/>
              <a:t>Yihan Tao</a:t>
            </a:r>
            <a:endParaRPr lang="zh-CN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46EC7-F3CD-4A93-AA31-A886AE7FF8E4}"/>
              </a:ext>
            </a:extLst>
          </p:cNvPr>
          <p:cNvSpPr txBox="1"/>
          <p:nvPr/>
        </p:nvSpPr>
        <p:spPr>
          <a:xfrm>
            <a:off x="3859651" y="3150016"/>
            <a:ext cx="4472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Project 1: Reconstruction of Landmarks</a:t>
            </a:r>
          </a:p>
          <a:p>
            <a:pPr algn="ctr"/>
            <a:r>
              <a:rPr lang="en-US" altLang="zh-CN" sz="2000" dirty="0"/>
              <a:t>Phrase 1: Measurement Concept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56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602FD-FE52-45BB-8C72-6A02182C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9" y="1870745"/>
            <a:ext cx="4913432" cy="528911"/>
          </a:xfrm>
        </p:spPr>
        <p:txBody>
          <a:bodyPr anchor="b">
            <a:normAutofit fontScale="90000"/>
          </a:bodyPr>
          <a:lstStyle/>
          <a:p>
            <a:r>
              <a:rPr lang="en-US" altLang="zh-CN" sz="2800" b="1" i="0" dirty="0" err="1">
                <a:solidFill>
                  <a:srgbClr val="202124"/>
                </a:solidFill>
                <a:effectLst/>
                <a:latin typeface="Google Sans"/>
              </a:rPr>
              <a:t>StadtPalais</a:t>
            </a:r>
            <a:r>
              <a:rPr lang="en-US" altLang="zh-CN" sz="2800" b="1" i="0" dirty="0">
                <a:solidFill>
                  <a:srgbClr val="202124"/>
                </a:solidFill>
                <a:effectLst/>
                <a:latin typeface="Google Sans"/>
              </a:rPr>
              <a:t> - Museum </a:t>
            </a:r>
            <a:r>
              <a:rPr lang="en-US" altLang="zh-CN" sz="2800" b="1" i="0" dirty="0" err="1">
                <a:solidFill>
                  <a:srgbClr val="202124"/>
                </a:solidFill>
                <a:effectLst/>
                <a:latin typeface="Google Sans"/>
              </a:rPr>
              <a:t>für</a:t>
            </a:r>
            <a:r>
              <a:rPr lang="en-US" altLang="zh-CN" sz="2800" b="1" i="0" dirty="0">
                <a:solidFill>
                  <a:srgbClr val="202124"/>
                </a:solidFill>
                <a:effectLst/>
                <a:latin typeface="Google Sans"/>
              </a:rPr>
              <a:t> Stuttgart</a:t>
            </a:r>
            <a:endParaRPr lang="zh-CN" altLang="en-US" sz="6000" b="1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ky, outdoor, building, grass&#10;&#10;Description automatically generated">
            <a:extLst>
              <a:ext uri="{FF2B5EF4-FFF2-40B4-BE49-F238E27FC236}">
                <a16:creationId xmlns:a16="http://schemas.microsoft.com/office/drawing/2014/main" id="{F58C4DF6-B27B-4209-B477-5034774E3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r="1448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552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E015F-FE3D-462A-80DD-CAFF6D64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ky, outdoor, building, government building&#10;&#10;Description automatically generated">
            <a:extLst>
              <a:ext uri="{FF2B5EF4-FFF2-40B4-BE49-F238E27FC236}">
                <a16:creationId xmlns:a16="http://schemas.microsoft.com/office/drawing/2014/main" id="{488B5B2C-D556-4FA9-BB40-BD239B8C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09803"/>
            <a:ext cx="7214616" cy="54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E015F-FE3D-462A-80DD-CAFF6D64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large building with trees in front of it&#10;&#10;Description automatically generated with medium confidence">
            <a:extLst>
              <a:ext uri="{FF2B5EF4-FFF2-40B4-BE49-F238E27FC236}">
                <a16:creationId xmlns:a16="http://schemas.microsoft.com/office/drawing/2014/main" id="{0264F355-27F3-488C-9F40-08A487E3E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7" y="1617226"/>
            <a:ext cx="7735712" cy="4351338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4D7E19C-40A7-4887-A5A1-A89E6FFF3BF0}"/>
              </a:ext>
            </a:extLst>
          </p:cNvPr>
          <p:cNvSpPr/>
          <p:nvPr/>
        </p:nvSpPr>
        <p:spPr>
          <a:xfrm>
            <a:off x="8330268" y="3871519"/>
            <a:ext cx="645952" cy="147226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40AF4A-4C14-464B-923F-8FFAB44E4D30}"/>
              </a:ext>
            </a:extLst>
          </p:cNvPr>
          <p:cNvSpPr/>
          <p:nvPr/>
        </p:nvSpPr>
        <p:spPr>
          <a:xfrm>
            <a:off x="7570003" y="4290970"/>
            <a:ext cx="760265" cy="16064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D359CA-35BD-414F-9B57-944652EA9F1C}"/>
              </a:ext>
            </a:extLst>
          </p:cNvPr>
          <p:cNvSpPr/>
          <p:nvPr/>
        </p:nvSpPr>
        <p:spPr>
          <a:xfrm>
            <a:off x="8464829" y="3607266"/>
            <a:ext cx="760265" cy="205805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289C5E-F080-4D75-9C61-2D9C16C97867}"/>
              </a:ext>
            </a:extLst>
          </p:cNvPr>
          <p:cNvSpPr/>
          <p:nvPr/>
        </p:nvSpPr>
        <p:spPr>
          <a:xfrm>
            <a:off x="9945486" y="4141366"/>
            <a:ext cx="760265" cy="16064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0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C7D0-97FF-41DF-A656-D52B09A1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08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 err="1"/>
              <a:t>Vielen</a:t>
            </a:r>
            <a:r>
              <a:rPr lang="en-US" altLang="zh-CN" sz="6600" b="1" dirty="0"/>
              <a:t> Dank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1441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Google Sans</vt:lpstr>
      <vt:lpstr>等线</vt:lpstr>
      <vt:lpstr>等线 Light</vt:lpstr>
      <vt:lpstr>Arial</vt:lpstr>
      <vt:lpstr>Office Theme</vt:lpstr>
      <vt:lpstr>Computer Vision zur bildbasierten Geodatenerfassung</vt:lpstr>
      <vt:lpstr>StadtPalais - Museum für Stuttgart</vt:lpstr>
      <vt:lpstr>Position</vt:lpstr>
      <vt:lpstr>Position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zur bildbasierten Geodatenerfassung</dc:title>
  <dc:creator>Alex Ho</dc:creator>
  <cp:lastModifiedBy>Alex Ho</cp:lastModifiedBy>
  <cp:revision>1</cp:revision>
  <dcterms:created xsi:type="dcterms:W3CDTF">2021-11-07T16:06:10Z</dcterms:created>
  <dcterms:modified xsi:type="dcterms:W3CDTF">2021-11-07T16:35:43Z</dcterms:modified>
</cp:coreProperties>
</file>