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1D4-58BE-EA47-E293-E69DE47E0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B5F4C-3100-BA75-2868-432C509FB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4110-BF68-9061-6B76-44B7EF8C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EB06-F80C-1DC9-6346-ABB8E4E7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D54F-27DE-6633-718A-B29311E7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BFAC-20F1-58C0-3F93-591E3C97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5EF0F-2205-2A4B-92FE-42415145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884F-3A6C-A4F4-7F98-1BFFC29C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9186-E70F-C52A-FBA4-4DBB30A8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3978-5E22-39E8-33B4-49EFFA30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2B7BA-AE4D-EFAA-3916-0FB4901A3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2ABF4-4C5C-7AAC-0555-011311C0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350-E26B-7F12-35F6-FD5C031A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EF51-FB2C-9236-9A58-630C190C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FED3-CF98-6094-74B1-AE8CCDDE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8B0E-AD2F-8A02-5130-CED0D2A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E04F-55CA-0CFF-904C-0CE76208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1500-BCD7-A229-DE22-24A95B73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1E89-6DC9-0558-D28E-BE06BD5F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29C4-A104-995F-AB64-A5031D24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C1CE-5865-6D51-142B-D34C173A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374F-46AA-9B14-0815-F4B03243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1B36-97D2-DE56-5140-07279244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E3BB-1041-3F0A-FBAE-B621B0B9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C012-97C6-AF99-6EDF-09260BA5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14B7-3CD5-BA4D-2754-531C427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0B2D-5A07-9D3D-47B2-4EA1263F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FE2F-C052-DBD1-30B5-8FE1E392F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0844-9B66-F25C-C687-DFFB2847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AB94-BD0C-2CCB-59A1-8054A5C3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3F45D-570A-EC85-96D7-648D1344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C0C-526C-708F-3134-54DEF5FA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7961-5E20-CE37-1CF4-1115E0CE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19F1-5C76-F052-D473-18505872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E1368-4D58-0F23-705A-725626EAA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04191-444F-569F-71F5-178B09FA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003E-D7DB-8189-38F4-F4600DB8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979EC-A21A-0E2B-7AC4-ADB9EA04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CED55-C970-D2C2-2092-72C3652A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747D-15AB-872B-ADCA-5269BB8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C4181-307B-989B-3D0B-A5B0B419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44AC5-6994-B11F-8F11-D2DE32EA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651D5-BB81-98F8-3D52-1B0A0C5F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3F6A2-FC8C-A080-1140-82EF534A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0DC3E-3540-271B-C838-4B1844DB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BF3E-9859-7B0D-52C4-FF3DABFB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7315-01F8-561B-B989-F70B0F01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0CCC-6FBF-3D43-6C33-275934EC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5714C-D4F5-CC11-20D9-19D86283E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1E57-BCF7-0445-3409-539A6F53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A2CB-865E-7D84-2AC7-70E13FF0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5823-7252-0FCA-8954-E22649B5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91DC-7AE6-7FD5-E2B8-A55778AA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5BCDE-2C89-2878-C3D6-FDD01CC9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8B015-0A7C-D82B-C469-7AD90956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1C16-637D-A5A0-6DD5-4CED7B73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C2CD-9809-8C64-E0D5-C411F968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4969-ADC9-427F-0767-63EB3082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06A7C-63BE-B0E8-E743-D5C4FB52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C33E-0668-EC47-4ECC-5BF3FF0F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05E4-FD87-FC7C-4282-950FAEA6B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174AC-C23B-474C-83EF-51E10C75414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A5FE-AA61-3CB2-D8DB-FCB8A7ABF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C6D7-0857-9F6A-0B49-526D0F41E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84595-5E96-FE4C-BD0B-913087FF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206E2-9867-3269-9362-4AF090E3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62840" y="2013846"/>
            <a:ext cx="4521200" cy="187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8F8A0-C863-BFCF-6C55-5CB02FAC84E6}"/>
              </a:ext>
            </a:extLst>
          </p:cNvPr>
          <p:cNvSpPr txBox="1"/>
          <p:nvPr/>
        </p:nvSpPr>
        <p:spPr>
          <a:xfrm>
            <a:off x="994871" y="4844914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12FB6-EFD3-46C0-F4AB-CE961C279182}"/>
              </a:ext>
            </a:extLst>
          </p:cNvPr>
          <p:cNvSpPr txBox="1"/>
          <p:nvPr/>
        </p:nvSpPr>
        <p:spPr>
          <a:xfrm>
            <a:off x="994871" y="110147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Cognition</a:t>
            </a:r>
          </a:p>
        </p:txBody>
      </p:sp>
    </p:spTree>
    <p:extLst>
      <p:ext uri="{BB962C8B-B14F-4D97-AF65-F5344CB8AC3E}">
        <p14:creationId xmlns:p14="http://schemas.microsoft.com/office/powerpoint/2010/main" val="25175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Holcombe</dc:creator>
  <cp:lastModifiedBy>Alex Holcombe</cp:lastModifiedBy>
  <cp:revision>1</cp:revision>
  <dcterms:created xsi:type="dcterms:W3CDTF">2024-09-10T04:48:05Z</dcterms:created>
  <dcterms:modified xsi:type="dcterms:W3CDTF">2024-09-10T04:49:54Z</dcterms:modified>
</cp:coreProperties>
</file>