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94"/>
  </p:normalViewPr>
  <p:slideViewPr>
    <p:cSldViewPr snapToGrid="0">
      <p:cViewPr varScale="1">
        <p:scale>
          <a:sx n="92" d="100"/>
          <a:sy n="92" d="100"/>
        </p:scale>
        <p:origin x="20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BA33-A2C9-AEE1-9FE5-E009883A5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52BE-A067-E5ED-FA95-6413E0FE1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F226-DAF3-E7DD-1BA5-801BDD12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50CC-A9CD-281B-3FA7-34956282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6A20-F9E7-60FA-A845-8AD44F88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9836-E7CD-CB8C-3C32-D2BB5375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CE28-5EAD-7793-9F2C-B388E84A5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8B566-7117-2BD4-D770-7D3EB5A3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0562C-F8A2-6497-EAC6-0EB1A7A5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8E243-7E8B-65EE-00C6-EBCF7A20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01BC5-2796-DA84-29BB-E20A69BE7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FF065-BBB1-A8D8-E58F-78098EB9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D931-9B86-C849-A8B1-606AA693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6E0F-DED1-ED12-5EEF-240AA471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8F5F1-A2B7-56AB-10E9-13B015D4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E8AF9-2249-A570-8499-DBB75509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34299-E74C-1618-5BFC-9F4A2719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5924-45A9-203A-2B31-0E0ED388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D74E2-07A8-8BA4-530B-C3B78A8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FFCF-0F1B-63E7-FDD5-38D399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5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6AE-D64C-3996-2A60-73080C3F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DA1A7-EAAD-AB42-99F9-173C91DA3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A69D9-DB60-A1DE-548D-0B955680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0E1EB-A035-EDF5-3CB2-0F69A959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3446-9F17-7406-513E-838BA91E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528C-B514-2629-E207-14D753A3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6FEF-1BE8-98E4-3185-046BBEDCC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DCCB-65E1-DD69-5AF2-A9A471243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70F9-6F74-D74D-69CC-C7F89F61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1F27-6B8F-0E58-EA18-E5417C95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0603-179F-7EC3-9864-1D17BCC5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2B04-A7CB-BDE7-7F18-834E83C5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611B-EC63-DAC6-6607-417411B08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20DC9-6D26-593C-1D4E-B3F313B08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75960-C11A-7264-D799-0E0A53271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FD861-0630-90F4-2981-00253FF3F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ED2D5-9806-46EB-527F-BC284455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2C73C-2AA3-25A7-EE13-FBAAD714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5D8E1-0C07-69FD-F89F-25BDFF75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4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3D1E-0407-B68C-80C0-12FF887F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42162-BBFB-D57A-0B2A-A8DACBD9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1F87-A8A3-C82F-2361-1CDD654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71F71-5EF6-B937-E874-358B02E1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7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1D933-96E0-0AC0-BDD8-BE658F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E8614-2D2E-BF54-53D3-511CEBFE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1EC8-AC27-6316-A31B-EB6922FC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6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3B4E-03E1-7DB9-95BD-A57081CF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FA91-1E10-F206-A2A7-A2456FDA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62E97-5DB4-3131-C1AF-09241B515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4310-F610-D10E-ECE8-24BDF384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1748-5ACC-F5AD-98D9-9BFDE5A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FC30-579B-7132-9FFE-ABD5C859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478C-ED30-20AB-6B18-79980FD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3040A-21B7-4929-4605-6C3B9B8D3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2A462-DFEB-C9A9-3492-5ACB1F053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FD9F-34DA-B8C4-4BF9-4A523484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C31B3-69C4-6181-B56D-533C3461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5F84-A2A2-EE84-CAA3-CC15A31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547E0-2199-D5A7-7F2E-997F0835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4A008-8113-2A90-41E1-34D5056E5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4D6E-4583-C085-AFA6-E8555629B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FF81E-401D-6C4B-9E54-9EFEAF4D3989}" type="datetimeFigureOut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82FB-ED7F-32A9-4AAD-FD9F5344F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234F5-1131-F1C1-3A61-BA2ED1273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55292-7861-8746-AAF1-EA25BB729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887A7-EDC6-E660-502A-0A479293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83441"/>
            <a:ext cx="4965700" cy="5626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0EB5CE-E3C5-0A1C-F451-2897F98695CB}"/>
              </a:ext>
            </a:extLst>
          </p:cNvPr>
          <p:cNvSpPr/>
          <p:nvPr/>
        </p:nvSpPr>
        <p:spPr>
          <a:xfrm>
            <a:off x="4682836" y="665018"/>
            <a:ext cx="1413164" cy="5015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2F6D4D-7129-7B05-F973-83797DCDDDF5}"/>
              </a:ext>
            </a:extLst>
          </p:cNvPr>
          <p:cNvSpPr/>
          <p:nvPr/>
        </p:nvSpPr>
        <p:spPr>
          <a:xfrm rot="2673692">
            <a:off x="3868285" y="4042843"/>
            <a:ext cx="1413164" cy="2377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DE15BD-FDD4-F9A2-B354-49F087A817EC}"/>
              </a:ext>
            </a:extLst>
          </p:cNvPr>
          <p:cNvSpPr/>
          <p:nvPr/>
        </p:nvSpPr>
        <p:spPr>
          <a:xfrm rot="5400000">
            <a:off x="2916152" y="477757"/>
            <a:ext cx="956783" cy="568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323A8-1B3E-6CDC-4BD3-3A892C9F99CB}"/>
              </a:ext>
            </a:extLst>
          </p:cNvPr>
          <p:cNvSpPr/>
          <p:nvPr/>
        </p:nvSpPr>
        <p:spPr>
          <a:xfrm rot="5400000">
            <a:off x="3128513" y="1269458"/>
            <a:ext cx="956783" cy="143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5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887A7-EDC6-E660-502A-0A479293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83441"/>
            <a:ext cx="49657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3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4DEB1B-EC32-A89F-E284-4C40BA47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36" y="455253"/>
            <a:ext cx="7772400" cy="59474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4BDB54-CE72-3D0F-3ACE-5BD2ED50260F}"/>
              </a:ext>
            </a:extLst>
          </p:cNvPr>
          <p:cNvSpPr/>
          <p:nvPr/>
        </p:nvSpPr>
        <p:spPr>
          <a:xfrm>
            <a:off x="1219200" y="192016"/>
            <a:ext cx="1413164" cy="526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Holcombe</dc:creator>
  <cp:lastModifiedBy>Alex Holcombe</cp:lastModifiedBy>
  <cp:revision>3</cp:revision>
  <dcterms:created xsi:type="dcterms:W3CDTF">2024-09-04T05:15:15Z</dcterms:created>
  <dcterms:modified xsi:type="dcterms:W3CDTF">2024-09-08T07:29:10Z</dcterms:modified>
</cp:coreProperties>
</file>