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9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81"/>
    <p:restoredTop sz="94218"/>
  </p:normalViewPr>
  <p:slideViewPr>
    <p:cSldViewPr snapToGrid="0">
      <p:cViewPr>
        <p:scale>
          <a:sx n="78" d="100"/>
          <a:sy n="78" d="100"/>
        </p:scale>
        <p:origin x="744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88531-74CB-0743-A331-990A316CB04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C1099-58B4-3D40-A509-4914885E8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55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www.publicdomainpictures.net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</a:t>
            </a:r>
            <a:r>
              <a:rPr lang="en-US" dirty="0" err="1"/>
              <a:t>view-image.php?image</a:t>
            </a:r>
            <a:r>
              <a:rPr lang="en-US" dirty="0"/>
              <a:t>=362275&amp;picture=cartoon-animal-faces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C1099-58B4-3D40-A509-4914885E89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10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46AFC-5235-9061-8C4A-C8D7C7B55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288DD-F677-3216-987C-2D662E8B8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15BD7-012E-D293-B297-8E865755B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2FA2-0230-3445-8AC1-6F9B187F547A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B6B47-BC30-AE56-EC86-B0F28FE2B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5EB46-3192-BDB0-D73E-77BD74FE2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9863-392E-AE4B-8AEA-21552A6B2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8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D2D20-9512-4FBF-197C-5DAA50D21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4945C-CFF7-C0BF-872F-608666FC6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9EF0B-441B-6B4D-09D1-E64B8D28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2FA2-0230-3445-8AC1-6F9B187F547A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671DB-B595-0571-D203-B299AE5A3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7281E-A6F3-E20C-15C3-EE6E0330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9863-392E-AE4B-8AEA-21552A6B2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58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5F11D2-09FC-28DC-B905-54D5E85FF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3BD173-53B7-AE61-3B54-AC5C21E3F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6B8B-7C9C-DCF8-1EC1-2FF878366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2FA2-0230-3445-8AC1-6F9B187F547A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C7DAE-61D8-C8F4-0687-EF6A2C194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169C2-258D-CD11-5653-4A8607FE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9863-392E-AE4B-8AEA-21552A6B2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7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34797-C6FF-0D10-356D-543902B80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4CA12-ED18-C187-36AB-DE96905D4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26CEB-9A5C-E1AE-111C-0D3E5ED6F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2FA2-0230-3445-8AC1-6F9B187F547A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68A0C-BB1E-52E2-57B8-EF7904C9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73CD8-4EDB-7620-1767-FA7F0928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9863-392E-AE4B-8AEA-21552A6B2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2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004A7-E336-2D85-3149-567AD3D7F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D3B64-BEBF-91C7-68D8-63BCFB853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C7AFA-4FA6-12F6-06E6-DE8115CD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2FA2-0230-3445-8AC1-6F9B187F547A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49138-EB5D-F048-0977-82D7651A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34E9C-8E0A-D98A-2301-0872018CD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9863-392E-AE4B-8AEA-21552A6B2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7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56F05-033A-99B2-0D56-3353ABE2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D74EB-6643-A524-5CFE-27B9DD3C7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CD283-F86C-584A-14CE-C0B6A5260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8DA33-EB11-3C6F-2414-81B24DA95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2FA2-0230-3445-8AC1-6F9B187F547A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FE787-0F9C-6A13-E4C6-6466D459A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61D34-EE0C-725E-54E0-D122D2C9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9863-392E-AE4B-8AEA-21552A6B2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9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07F5C-3F29-68D4-F5C3-32AD1DF98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AD8F2-9BA1-3E5D-AD45-7828CE763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A3543-72CB-639D-0DD3-C33CB2E45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20F605-0013-3076-8AFA-D3B8C6252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7C1AC-F94B-F88B-77AE-6E82EAFCF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4019A6-C727-16C4-F73D-52292D8D6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2FA2-0230-3445-8AC1-6F9B187F547A}" type="datetimeFigureOut">
              <a:rPr lang="en-US" smtClean="0"/>
              <a:t>4/12/23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984F2C-3763-9677-D18E-AEAB7C76A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0BFE46-67C4-C20D-1450-256F62C3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9863-392E-AE4B-8AEA-21552A6B2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1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4E582-9026-7668-8B72-77875F08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226D47-E6B8-BCC1-FBA5-93F5DFED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2FA2-0230-3445-8AC1-6F9B187F547A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5C9F4-5414-D935-92F9-071E23B05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903CF-0A54-1268-951E-373CCC42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9863-392E-AE4B-8AEA-21552A6B2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BC7276-A9F1-E185-2484-604AC252C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2FA2-0230-3445-8AC1-6F9B187F547A}" type="datetimeFigureOut">
              <a:rPr lang="en-US" smtClean="0"/>
              <a:t>4/12/23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D63E03-BCA9-3531-2D8F-7C223405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23FDB-CBDB-F27B-61AC-D289DE64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9863-392E-AE4B-8AEA-21552A6B2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7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8AE4A-41B2-4ECC-5532-9056B9AA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A7649-3445-D401-5B81-F174E248D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13F0F-4F0C-5C9D-9D4E-AE47A7C84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9AAEA-CCC8-850F-DC8B-7B809F8B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2FA2-0230-3445-8AC1-6F9B187F547A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3DEC7-EF93-8E19-A327-62CF17373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33BEE-9FB1-DE5D-71FE-CFFEE0204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9863-392E-AE4B-8AEA-21552A6B2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8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AA0F-73AC-53A8-0675-C86C85E9D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5B41DC-054C-3C5A-660E-43F28CDA6A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B650D-2AEF-1A6A-CA2A-45E3A6AEF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5236A-6735-7817-A89B-952F14E38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2FA2-0230-3445-8AC1-6F9B187F547A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FDA94-7F66-0637-6152-840197A71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F2CE4-7BE7-70B7-800B-9DDA9B725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9863-392E-AE4B-8AEA-21552A6B2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0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E54FF6-CB33-0349-C814-E93EA793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29BD3-119C-A48E-AE3F-697776BAE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11890-F128-3403-4396-FFB3388B0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C2FA2-0230-3445-8AC1-6F9B187F547A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60E3D-3705-F6AA-B6FD-068E72EC2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38F07-E8C7-E1F2-E24A-F3BD84FC3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69863-392E-AE4B-8AEA-21552A6B2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8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 160">
            <a:extLst>
              <a:ext uri="{FF2B5EF4-FFF2-40B4-BE49-F238E27FC236}">
                <a16:creationId xmlns:a16="http://schemas.microsoft.com/office/drawing/2014/main" id="{45458F16-23FD-A663-8DED-730AFB2026CF}"/>
              </a:ext>
            </a:extLst>
          </p:cNvPr>
          <p:cNvSpPr/>
          <p:nvPr/>
        </p:nvSpPr>
        <p:spPr>
          <a:xfrm>
            <a:off x="8360196" y="72997"/>
            <a:ext cx="3580269" cy="511232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97C5EEC4-D79F-B979-3C8B-8C4E0E319605}"/>
              </a:ext>
            </a:extLst>
          </p:cNvPr>
          <p:cNvSpPr/>
          <p:nvPr/>
        </p:nvSpPr>
        <p:spPr>
          <a:xfrm>
            <a:off x="9638775" y="168849"/>
            <a:ext cx="576000" cy="57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974FF8BD-5C32-69E2-77C5-F9C6B9B14088}"/>
              </a:ext>
            </a:extLst>
          </p:cNvPr>
          <p:cNvSpPr/>
          <p:nvPr/>
        </p:nvSpPr>
        <p:spPr>
          <a:xfrm>
            <a:off x="8945334" y="4114197"/>
            <a:ext cx="576000" cy="57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D9FADC1A-3B28-3842-9D9D-113656919553}"/>
              </a:ext>
            </a:extLst>
          </p:cNvPr>
          <p:cNvSpPr/>
          <p:nvPr/>
        </p:nvSpPr>
        <p:spPr>
          <a:xfrm>
            <a:off x="8905805" y="1666549"/>
            <a:ext cx="576000" cy="57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769B7A-38CE-EA5E-6693-C727C7F774A5}"/>
              </a:ext>
            </a:extLst>
          </p:cNvPr>
          <p:cNvSpPr/>
          <p:nvPr/>
        </p:nvSpPr>
        <p:spPr>
          <a:xfrm>
            <a:off x="187981" y="64402"/>
            <a:ext cx="3580269" cy="511232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931D031-B113-6838-8B6F-C1B5AB8DA09E}"/>
              </a:ext>
            </a:extLst>
          </p:cNvPr>
          <p:cNvSpPr/>
          <p:nvPr/>
        </p:nvSpPr>
        <p:spPr>
          <a:xfrm>
            <a:off x="4273104" y="69424"/>
            <a:ext cx="3580269" cy="511232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FDA0EA-D1A2-BFDE-D0AE-5F6A7215DA6B}"/>
              </a:ext>
            </a:extLst>
          </p:cNvPr>
          <p:cNvSpPr txBox="1"/>
          <p:nvPr/>
        </p:nvSpPr>
        <p:spPr>
          <a:xfrm>
            <a:off x="4570160" y="5258401"/>
            <a:ext cx="2880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Cueing 4 targets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52FF07-FE16-41D4-A94B-EFE2006B1E72}"/>
              </a:ext>
            </a:extLst>
          </p:cNvPr>
          <p:cNvSpPr txBox="1"/>
          <p:nvPr/>
        </p:nvSpPr>
        <p:spPr>
          <a:xfrm>
            <a:off x="9279899" y="5231726"/>
            <a:ext cx="1555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Tracking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CD626E2-AF5D-662C-DD5B-4159CA895290}"/>
              </a:ext>
            </a:extLst>
          </p:cNvPr>
          <p:cNvCxnSpPr>
            <a:cxnSpLocks/>
          </p:cNvCxnSpPr>
          <p:nvPr/>
        </p:nvCxnSpPr>
        <p:spPr>
          <a:xfrm flipH="1">
            <a:off x="5220759" y="259546"/>
            <a:ext cx="61791" cy="65805"/>
          </a:xfrm>
          <a:prstGeom prst="straightConnector1">
            <a:avLst/>
          </a:prstGeom>
          <a:ln w="508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89EC004-C64E-E4E1-D761-6C401F10BF57}"/>
              </a:ext>
            </a:extLst>
          </p:cNvPr>
          <p:cNvCxnSpPr>
            <a:cxnSpLocks/>
          </p:cNvCxnSpPr>
          <p:nvPr/>
        </p:nvCxnSpPr>
        <p:spPr>
          <a:xfrm flipH="1">
            <a:off x="4511883" y="1036918"/>
            <a:ext cx="61791" cy="65805"/>
          </a:xfrm>
          <a:prstGeom prst="straightConnector1">
            <a:avLst/>
          </a:prstGeom>
          <a:ln w="508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AAF1FD9-EAA5-73EA-B6F0-6579C6FACD95}"/>
              </a:ext>
            </a:extLst>
          </p:cNvPr>
          <p:cNvCxnSpPr>
            <a:cxnSpLocks/>
          </p:cNvCxnSpPr>
          <p:nvPr/>
        </p:nvCxnSpPr>
        <p:spPr>
          <a:xfrm rot="2400000" flipH="1">
            <a:off x="5404936" y="580854"/>
            <a:ext cx="61791" cy="65805"/>
          </a:xfrm>
          <a:prstGeom prst="straightConnector1">
            <a:avLst/>
          </a:prstGeom>
          <a:ln w="508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1950D85-1EAA-AD23-1B31-516EF9A991B6}"/>
              </a:ext>
            </a:extLst>
          </p:cNvPr>
          <p:cNvCxnSpPr>
            <a:cxnSpLocks/>
          </p:cNvCxnSpPr>
          <p:nvPr/>
        </p:nvCxnSpPr>
        <p:spPr>
          <a:xfrm rot="2400000" flipH="1">
            <a:off x="4371518" y="705110"/>
            <a:ext cx="61791" cy="65805"/>
          </a:xfrm>
          <a:prstGeom prst="straightConnector1">
            <a:avLst/>
          </a:prstGeom>
          <a:ln w="508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8871F8A-9082-30C6-3BA3-12E583A866FC}"/>
              </a:ext>
            </a:extLst>
          </p:cNvPr>
          <p:cNvCxnSpPr>
            <a:cxnSpLocks/>
          </p:cNvCxnSpPr>
          <p:nvPr/>
        </p:nvCxnSpPr>
        <p:spPr>
          <a:xfrm rot="4920000" flipH="1">
            <a:off x="5336846" y="960229"/>
            <a:ext cx="61791" cy="65805"/>
          </a:xfrm>
          <a:prstGeom prst="straightConnector1">
            <a:avLst/>
          </a:prstGeom>
          <a:ln w="508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2514538-9DC4-A875-1C0E-FA1415741A0F}"/>
              </a:ext>
            </a:extLst>
          </p:cNvPr>
          <p:cNvCxnSpPr>
            <a:cxnSpLocks/>
          </p:cNvCxnSpPr>
          <p:nvPr/>
        </p:nvCxnSpPr>
        <p:spPr>
          <a:xfrm rot="4920000" flipH="1">
            <a:off x="4472265" y="334109"/>
            <a:ext cx="61791" cy="65805"/>
          </a:xfrm>
          <a:prstGeom prst="straightConnector1">
            <a:avLst/>
          </a:prstGeom>
          <a:ln w="508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C6389AB-987E-F666-E42F-1C7D056C2F47}"/>
              </a:ext>
            </a:extLst>
          </p:cNvPr>
          <p:cNvCxnSpPr>
            <a:cxnSpLocks/>
          </p:cNvCxnSpPr>
          <p:nvPr/>
        </p:nvCxnSpPr>
        <p:spPr>
          <a:xfrm rot="7620000" flipH="1">
            <a:off x="4958851" y="1184490"/>
            <a:ext cx="61791" cy="65805"/>
          </a:xfrm>
          <a:prstGeom prst="straightConnector1">
            <a:avLst/>
          </a:prstGeom>
          <a:ln w="508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25C6FC1-A716-18D7-37FC-16FCC2BB757A}"/>
              </a:ext>
            </a:extLst>
          </p:cNvPr>
          <p:cNvCxnSpPr>
            <a:cxnSpLocks/>
          </p:cNvCxnSpPr>
          <p:nvPr/>
        </p:nvCxnSpPr>
        <p:spPr>
          <a:xfrm rot="7620000" flipH="1">
            <a:off x="4835340" y="147728"/>
            <a:ext cx="61791" cy="65805"/>
          </a:xfrm>
          <a:prstGeom prst="straightConnector1">
            <a:avLst/>
          </a:prstGeom>
          <a:ln w="508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85A83714-F445-9E52-6B00-BB7462C7D2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190" b="71374"/>
          <a:stretch/>
        </p:blipFill>
        <p:spPr>
          <a:xfrm>
            <a:off x="4542543" y="293422"/>
            <a:ext cx="771175" cy="831272"/>
          </a:xfrm>
          <a:prstGeom prst="rect">
            <a:avLst/>
          </a:prstGeom>
        </p:spPr>
      </p:pic>
      <p:pic>
        <p:nvPicPr>
          <p:cNvPr id="24" name="Picture 23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1F784629-BCB9-68AA-50B2-A58B604A51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408" b="74282"/>
          <a:stretch/>
        </p:blipFill>
        <p:spPr>
          <a:xfrm>
            <a:off x="5253881" y="1318020"/>
            <a:ext cx="824438" cy="746803"/>
          </a:xfrm>
          <a:prstGeom prst="rect">
            <a:avLst/>
          </a:prstGeom>
        </p:spPr>
      </p:pic>
      <p:pic>
        <p:nvPicPr>
          <p:cNvPr id="25" name="Picture 24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E58177A2-3FF1-D111-ECDE-8E92BCED1A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480" t="34351" r="34928" b="34159"/>
          <a:stretch/>
        </p:blipFill>
        <p:spPr>
          <a:xfrm>
            <a:off x="5785078" y="3904585"/>
            <a:ext cx="824438" cy="914401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EAF10CE-ED92-FA46-5807-EF9847F15B0A}"/>
              </a:ext>
            </a:extLst>
          </p:cNvPr>
          <p:cNvCxnSpPr>
            <a:cxnSpLocks/>
          </p:cNvCxnSpPr>
          <p:nvPr/>
        </p:nvCxnSpPr>
        <p:spPr>
          <a:xfrm flipH="1">
            <a:off x="7348921" y="869153"/>
            <a:ext cx="61791" cy="65805"/>
          </a:xfrm>
          <a:prstGeom prst="straightConnector1">
            <a:avLst/>
          </a:prstGeom>
          <a:ln w="508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65D8F58-A6BC-9C10-B7D2-C99D200B1EFB}"/>
              </a:ext>
            </a:extLst>
          </p:cNvPr>
          <p:cNvCxnSpPr>
            <a:cxnSpLocks/>
          </p:cNvCxnSpPr>
          <p:nvPr/>
        </p:nvCxnSpPr>
        <p:spPr>
          <a:xfrm flipH="1">
            <a:off x="6640045" y="1646525"/>
            <a:ext cx="61791" cy="65805"/>
          </a:xfrm>
          <a:prstGeom prst="straightConnector1">
            <a:avLst/>
          </a:prstGeom>
          <a:ln w="508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78312E2-DD2A-18A8-D3D2-684E2C42CFC8}"/>
              </a:ext>
            </a:extLst>
          </p:cNvPr>
          <p:cNvCxnSpPr>
            <a:cxnSpLocks/>
          </p:cNvCxnSpPr>
          <p:nvPr/>
        </p:nvCxnSpPr>
        <p:spPr>
          <a:xfrm rot="2400000" flipH="1">
            <a:off x="7533098" y="1190461"/>
            <a:ext cx="61791" cy="65805"/>
          </a:xfrm>
          <a:prstGeom prst="straightConnector1">
            <a:avLst/>
          </a:prstGeom>
          <a:ln w="508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7D54785-A685-D92B-74F3-E34402EDC717}"/>
              </a:ext>
            </a:extLst>
          </p:cNvPr>
          <p:cNvCxnSpPr>
            <a:cxnSpLocks/>
          </p:cNvCxnSpPr>
          <p:nvPr/>
        </p:nvCxnSpPr>
        <p:spPr>
          <a:xfrm rot="2400000" flipH="1">
            <a:off x="6499680" y="1314717"/>
            <a:ext cx="61791" cy="65805"/>
          </a:xfrm>
          <a:prstGeom prst="straightConnector1">
            <a:avLst/>
          </a:prstGeom>
          <a:ln w="508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71C6A82-BE7C-739D-C70A-E4620012F3D0}"/>
              </a:ext>
            </a:extLst>
          </p:cNvPr>
          <p:cNvCxnSpPr>
            <a:cxnSpLocks/>
          </p:cNvCxnSpPr>
          <p:nvPr/>
        </p:nvCxnSpPr>
        <p:spPr>
          <a:xfrm rot="4920000" flipH="1">
            <a:off x="7465008" y="1569836"/>
            <a:ext cx="61791" cy="65805"/>
          </a:xfrm>
          <a:prstGeom prst="straightConnector1">
            <a:avLst/>
          </a:prstGeom>
          <a:ln w="508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EA56BDC-569E-72D0-4F27-50E6386EB7A2}"/>
              </a:ext>
            </a:extLst>
          </p:cNvPr>
          <p:cNvCxnSpPr>
            <a:cxnSpLocks/>
          </p:cNvCxnSpPr>
          <p:nvPr/>
        </p:nvCxnSpPr>
        <p:spPr>
          <a:xfrm rot="4920000" flipH="1">
            <a:off x="6600427" y="943716"/>
            <a:ext cx="61791" cy="65805"/>
          </a:xfrm>
          <a:prstGeom prst="straightConnector1">
            <a:avLst/>
          </a:prstGeom>
          <a:ln w="508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3E494CF-C9A0-FB3A-5A7E-F0E25D82AA48}"/>
              </a:ext>
            </a:extLst>
          </p:cNvPr>
          <p:cNvCxnSpPr>
            <a:cxnSpLocks/>
          </p:cNvCxnSpPr>
          <p:nvPr/>
        </p:nvCxnSpPr>
        <p:spPr>
          <a:xfrm rot="7620000" flipH="1">
            <a:off x="7087013" y="1794097"/>
            <a:ext cx="61791" cy="65805"/>
          </a:xfrm>
          <a:prstGeom prst="straightConnector1">
            <a:avLst/>
          </a:prstGeom>
          <a:ln w="508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5C1A96D-FBF4-5979-457A-FF344C4F4B38}"/>
              </a:ext>
            </a:extLst>
          </p:cNvPr>
          <p:cNvCxnSpPr>
            <a:cxnSpLocks/>
          </p:cNvCxnSpPr>
          <p:nvPr/>
        </p:nvCxnSpPr>
        <p:spPr>
          <a:xfrm rot="7620000" flipH="1">
            <a:off x="6963502" y="757335"/>
            <a:ext cx="61791" cy="65805"/>
          </a:xfrm>
          <a:prstGeom prst="straightConnector1">
            <a:avLst/>
          </a:prstGeom>
          <a:ln w="508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AE5BFB6B-1421-CF59-C03E-9446796BFE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642" t="74190"/>
          <a:stretch/>
        </p:blipFill>
        <p:spPr>
          <a:xfrm>
            <a:off x="6595267" y="876619"/>
            <a:ext cx="817419" cy="749487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37BD15-A014-4292-A3D7-20F95FBADAFE}"/>
              </a:ext>
            </a:extLst>
          </p:cNvPr>
          <p:cNvCxnSpPr>
            <a:cxnSpLocks/>
          </p:cNvCxnSpPr>
          <p:nvPr/>
        </p:nvCxnSpPr>
        <p:spPr>
          <a:xfrm flipH="1">
            <a:off x="7370380" y="2510584"/>
            <a:ext cx="61791" cy="65805"/>
          </a:xfrm>
          <a:prstGeom prst="straightConnector1">
            <a:avLst/>
          </a:prstGeom>
          <a:ln w="508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7256D5F-0332-C6C6-A085-9072D68332C3}"/>
              </a:ext>
            </a:extLst>
          </p:cNvPr>
          <p:cNvCxnSpPr>
            <a:cxnSpLocks/>
          </p:cNvCxnSpPr>
          <p:nvPr/>
        </p:nvCxnSpPr>
        <p:spPr>
          <a:xfrm flipH="1">
            <a:off x="6661504" y="3287956"/>
            <a:ext cx="61791" cy="65805"/>
          </a:xfrm>
          <a:prstGeom prst="straightConnector1">
            <a:avLst/>
          </a:prstGeom>
          <a:ln w="508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8D9083F-5CF1-9CD2-0E2E-DC149D1FDB44}"/>
              </a:ext>
            </a:extLst>
          </p:cNvPr>
          <p:cNvCxnSpPr>
            <a:cxnSpLocks/>
          </p:cNvCxnSpPr>
          <p:nvPr/>
        </p:nvCxnSpPr>
        <p:spPr>
          <a:xfrm rot="2400000" flipH="1">
            <a:off x="7554557" y="2831892"/>
            <a:ext cx="61791" cy="65805"/>
          </a:xfrm>
          <a:prstGeom prst="straightConnector1">
            <a:avLst/>
          </a:prstGeom>
          <a:ln w="508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C54740D-CE2C-B62F-A787-A90FBC1F2AFD}"/>
              </a:ext>
            </a:extLst>
          </p:cNvPr>
          <p:cNvCxnSpPr>
            <a:cxnSpLocks/>
          </p:cNvCxnSpPr>
          <p:nvPr/>
        </p:nvCxnSpPr>
        <p:spPr>
          <a:xfrm rot="2400000" flipH="1">
            <a:off x="6521139" y="2956148"/>
            <a:ext cx="61791" cy="65805"/>
          </a:xfrm>
          <a:prstGeom prst="straightConnector1">
            <a:avLst/>
          </a:prstGeom>
          <a:ln w="508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70BD079-BDE6-8CCA-1B67-0BD69CD0F495}"/>
              </a:ext>
            </a:extLst>
          </p:cNvPr>
          <p:cNvCxnSpPr>
            <a:cxnSpLocks/>
          </p:cNvCxnSpPr>
          <p:nvPr/>
        </p:nvCxnSpPr>
        <p:spPr>
          <a:xfrm rot="4920000" flipH="1">
            <a:off x="7486467" y="3211267"/>
            <a:ext cx="61791" cy="65805"/>
          </a:xfrm>
          <a:prstGeom prst="straightConnector1">
            <a:avLst/>
          </a:prstGeom>
          <a:ln w="508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DFA94C2-F49F-3A2D-8EF5-3B431B9941BE}"/>
              </a:ext>
            </a:extLst>
          </p:cNvPr>
          <p:cNvCxnSpPr>
            <a:cxnSpLocks/>
          </p:cNvCxnSpPr>
          <p:nvPr/>
        </p:nvCxnSpPr>
        <p:spPr>
          <a:xfrm rot="4920000" flipH="1">
            <a:off x="6621886" y="2585147"/>
            <a:ext cx="61791" cy="65805"/>
          </a:xfrm>
          <a:prstGeom prst="straightConnector1">
            <a:avLst/>
          </a:prstGeom>
          <a:ln w="508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48FA1A5-2471-4DCF-EFDA-08F80EBE54C0}"/>
              </a:ext>
            </a:extLst>
          </p:cNvPr>
          <p:cNvCxnSpPr>
            <a:cxnSpLocks/>
          </p:cNvCxnSpPr>
          <p:nvPr/>
        </p:nvCxnSpPr>
        <p:spPr>
          <a:xfrm rot="7620000" flipH="1">
            <a:off x="7108472" y="3435528"/>
            <a:ext cx="61791" cy="65805"/>
          </a:xfrm>
          <a:prstGeom prst="straightConnector1">
            <a:avLst/>
          </a:prstGeom>
          <a:ln w="508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ED7EA11-C609-53CE-26C0-7F9DC22BED87}"/>
              </a:ext>
            </a:extLst>
          </p:cNvPr>
          <p:cNvCxnSpPr>
            <a:cxnSpLocks/>
          </p:cNvCxnSpPr>
          <p:nvPr/>
        </p:nvCxnSpPr>
        <p:spPr>
          <a:xfrm rot="7620000" flipH="1">
            <a:off x="6984961" y="2398766"/>
            <a:ext cx="61791" cy="65805"/>
          </a:xfrm>
          <a:prstGeom prst="straightConnector1">
            <a:avLst/>
          </a:prstGeom>
          <a:ln w="508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D8BC899F-2AD8-AF38-70C4-C8FB245210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255" r="74654" b="36687"/>
          <a:stretch/>
        </p:blipFill>
        <p:spPr>
          <a:xfrm>
            <a:off x="6710663" y="2512661"/>
            <a:ext cx="757321" cy="872837"/>
          </a:xfrm>
          <a:prstGeom prst="rect">
            <a:avLst/>
          </a:prstGeom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D1804E6-F85C-D682-02E9-D97AD503D23A}"/>
              </a:ext>
            </a:extLst>
          </p:cNvPr>
          <p:cNvCxnSpPr>
            <a:cxnSpLocks/>
          </p:cNvCxnSpPr>
          <p:nvPr/>
        </p:nvCxnSpPr>
        <p:spPr>
          <a:xfrm flipH="1">
            <a:off x="5542530" y="2602284"/>
            <a:ext cx="61791" cy="65805"/>
          </a:xfrm>
          <a:prstGeom prst="straightConnector1">
            <a:avLst/>
          </a:prstGeom>
          <a:ln w="508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CE2E0A6-96DF-7CF8-AD01-211BB31C1957}"/>
              </a:ext>
            </a:extLst>
          </p:cNvPr>
          <p:cNvCxnSpPr>
            <a:cxnSpLocks/>
          </p:cNvCxnSpPr>
          <p:nvPr/>
        </p:nvCxnSpPr>
        <p:spPr>
          <a:xfrm flipH="1">
            <a:off x="4833654" y="3379656"/>
            <a:ext cx="61791" cy="65805"/>
          </a:xfrm>
          <a:prstGeom prst="straightConnector1">
            <a:avLst/>
          </a:prstGeom>
          <a:ln w="508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0D355E6-A64F-88D9-FBC6-433172D9F928}"/>
              </a:ext>
            </a:extLst>
          </p:cNvPr>
          <p:cNvCxnSpPr>
            <a:cxnSpLocks/>
          </p:cNvCxnSpPr>
          <p:nvPr/>
        </p:nvCxnSpPr>
        <p:spPr>
          <a:xfrm rot="2400000" flipH="1">
            <a:off x="5726707" y="2923592"/>
            <a:ext cx="61791" cy="65805"/>
          </a:xfrm>
          <a:prstGeom prst="straightConnector1">
            <a:avLst/>
          </a:prstGeom>
          <a:ln w="508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54A3669-5173-472B-8C88-D425C6EA0E44}"/>
              </a:ext>
            </a:extLst>
          </p:cNvPr>
          <p:cNvCxnSpPr>
            <a:cxnSpLocks/>
          </p:cNvCxnSpPr>
          <p:nvPr/>
        </p:nvCxnSpPr>
        <p:spPr>
          <a:xfrm rot="2400000" flipH="1">
            <a:off x="4693289" y="3047848"/>
            <a:ext cx="61791" cy="65805"/>
          </a:xfrm>
          <a:prstGeom prst="straightConnector1">
            <a:avLst/>
          </a:prstGeom>
          <a:ln w="508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58FFEF0-EA55-A301-24DD-C0EBD2D1D977}"/>
              </a:ext>
            </a:extLst>
          </p:cNvPr>
          <p:cNvCxnSpPr>
            <a:cxnSpLocks/>
          </p:cNvCxnSpPr>
          <p:nvPr/>
        </p:nvCxnSpPr>
        <p:spPr>
          <a:xfrm rot="4920000" flipH="1">
            <a:off x="5658617" y="3302967"/>
            <a:ext cx="61791" cy="65805"/>
          </a:xfrm>
          <a:prstGeom prst="straightConnector1">
            <a:avLst/>
          </a:prstGeom>
          <a:ln w="508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3B7FFC5-6F9E-A5F0-DBDE-BC5AE058A9BA}"/>
              </a:ext>
            </a:extLst>
          </p:cNvPr>
          <p:cNvCxnSpPr>
            <a:cxnSpLocks/>
          </p:cNvCxnSpPr>
          <p:nvPr/>
        </p:nvCxnSpPr>
        <p:spPr>
          <a:xfrm rot="4920000" flipH="1">
            <a:off x="4794036" y="2676847"/>
            <a:ext cx="61791" cy="65805"/>
          </a:xfrm>
          <a:prstGeom prst="straightConnector1">
            <a:avLst/>
          </a:prstGeom>
          <a:ln w="508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91A2DF2-953A-8EF4-2B69-6C2C30536635}"/>
              </a:ext>
            </a:extLst>
          </p:cNvPr>
          <p:cNvCxnSpPr>
            <a:cxnSpLocks/>
          </p:cNvCxnSpPr>
          <p:nvPr/>
        </p:nvCxnSpPr>
        <p:spPr>
          <a:xfrm rot="7620000" flipH="1">
            <a:off x="5280622" y="3527228"/>
            <a:ext cx="61791" cy="65805"/>
          </a:xfrm>
          <a:prstGeom prst="straightConnector1">
            <a:avLst/>
          </a:prstGeom>
          <a:ln w="508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2AF220C-6668-1B38-A135-C65023D4090D}"/>
              </a:ext>
            </a:extLst>
          </p:cNvPr>
          <p:cNvCxnSpPr>
            <a:cxnSpLocks/>
          </p:cNvCxnSpPr>
          <p:nvPr/>
        </p:nvCxnSpPr>
        <p:spPr>
          <a:xfrm rot="7620000" flipH="1">
            <a:off x="5157111" y="2490466"/>
            <a:ext cx="61791" cy="65805"/>
          </a:xfrm>
          <a:prstGeom prst="straightConnector1">
            <a:avLst/>
          </a:prstGeom>
          <a:ln w="508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84803810-A4A8-DC68-D43E-78D17C6887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01" t="477" r="33850" b="73282"/>
          <a:stretch/>
        </p:blipFill>
        <p:spPr>
          <a:xfrm>
            <a:off x="4644117" y="2622464"/>
            <a:ext cx="1158490" cy="872836"/>
          </a:xfrm>
          <a:prstGeom prst="rect">
            <a:avLst/>
          </a:prstGeom>
        </p:spPr>
      </p:pic>
      <p:pic>
        <p:nvPicPr>
          <p:cNvPr id="111" name="Picture 110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F906CA8E-0772-A4FC-9FA5-657747895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190" b="71374"/>
          <a:stretch/>
        </p:blipFill>
        <p:spPr>
          <a:xfrm>
            <a:off x="399992" y="300812"/>
            <a:ext cx="771175" cy="831272"/>
          </a:xfrm>
          <a:prstGeom prst="rect">
            <a:avLst/>
          </a:prstGeom>
        </p:spPr>
      </p:pic>
      <p:pic>
        <p:nvPicPr>
          <p:cNvPr id="112" name="Picture 111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C8E9E565-1ABD-BE54-DC52-8642D174C0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408" b="74282"/>
          <a:stretch/>
        </p:blipFill>
        <p:spPr>
          <a:xfrm>
            <a:off x="1111330" y="1325412"/>
            <a:ext cx="824438" cy="746803"/>
          </a:xfrm>
          <a:prstGeom prst="rect">
            <a:avLst/>
          </a:prstGeom>
        </p:spPr>
      </p:pic>
      <p:pic>
        <p:nvPicPr>
          <p:cNvPr id="113" name="Picture 112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8AFFFBCB-4494-50A9-3327-A7769ADA1E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480" t="34351" r="34928" b="34159"/>
          <a:stretch/>
        </p:blipFill>
        <p:spPr>
          <a:xfrm>
            <a:off x="1642527" y="3911977"/>
            <a:ext cx="824438" cy="914401"/>
          </a:xfrm>
          <a:prstGeom prst="rect">
            <a:avLst/>
          </a:prstGeom>
        </p:spPr>
      </p:pic>
      <p:pic>
        <p:nvPicPr>
          <p:cNvPr id="124" name="Picture 123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5D096987-F6D2-3CF7-4E24-DBC7600E14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642" t="74190"/>
          <a:stretch/>
        </p:blipFill>
        <p:spPr>
          <a:xfrm>
            <a:off x="2452716" y="884011"/>
            <a:ext cx="817419" cy="749487"/>
          </a:xfrm>
          <a:prstGeom prst="rect">
            <a:avLst/>
          </a:prstGeom>
        </p:spPr>
      </p:pic>
      <p:pic>
        <p:nvPicPr>
          <p:cNvPr id="135" name="Picture 134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3C3BD954-EE43-242D-EB7E-C3014EF421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255" r="74654" b="36687"/>
          <a:stretch/>
        </p:blipFill>
        <p:spPr>
          <a:xfrm>
            <a:off x="2584441" y="2487396"/>
            <a:ext cx="757321" cy="872837"/>
          </a:xfrm>
          <a:prstGeom prst="rect">
            <a:avLst/>
          </a:prstGeom>
        </p:spPr>
      </p:pic>
      <p:pic>
        <p:nvPicPr>
          <p:cNvPr id="146" name="Picture 145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C46C1582-24EA-FF45-1438-2081657242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01" t="477" r="33850" b="73282"/>
          <a:stretch/>
        </p:blipFill>
        <p:spPr>
          <a:xfrm>
            <a:off x="583211" y="2662514"/>
            <a:ext cx="1011381" cy="762000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0AC54123-FCBD-7E4A-C63B-619F0B020B05}"/>
              </a:ext>
            </a:extLst>
          </p:cNvPr>
          <p:cNvSpPr txBox="1"/>
          <p:nvPr/>
        </p:nvSpPr>
        <p:spPr>
          <a:xfrm>
            <a:off x="583211" y="5258401"/>
            <a:ext cx="2647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Stimulus onset</a:t>
            </a:r>
          </a:p>
        </p:txBody>
      </p:sp>
      <p:pic>
        <p:nvPicPr>
          <p:cNvPr id="172" name="Picture 171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0EB430CC-2188-329E-7509-53267B49B2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4000"/>
          </a:blip>
          <a:srcRect r="74190" b="71374"/>
          <a:stretch/>
        </p:blipFill>
        <p:spPr>
          <a:xfrm>
            <a:off x="8611976" y="293420"/>
            <a:ext cx="771175" cy="831272"/>
          </a:xfrm>
          <a:prstGeom prst="rect">
            <a:avLst/>
          </a:prstGeom>
        </p:spPr>
      </p:pic>
      <p:pic>
        <p:nvPicPr>
          <p:cNvPr id="185" name="Picture 184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2730240E-FCD8-9884-9D9B-7A76E84280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3000"/>
          </a:blip>
          <a:srcRect l="72642" t="74190"/>
          <a:stretch/>
        </p:blipFill>
        <p:spPr>
          <a:xfrm>
            <a:off x="10664700" y="876619"/>
            <a:ext cx="817419" cy="749487"/>
          </a:xfrm>
          <a:prstGeom prst="rect">
            <a:avLst/>
          </a:prstGeom>
        </p:spPr>
      </p:pic>
      <p:pic>
        <p:nvPicPr>
          <p:cNvPr id="196" name="Picture 195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E10CFD8B-8DAB-0A4A-F19F-F09CD4CB94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t="33255" r="74654" b="36687"/>
          <a:stretch/>
        </p:blipFill>
        <p:spPr>
          <a:xfrm>
            <a:off x="10796425" y="2480004"/>
            <a:ext cx="757321" cy="872837"/>
          </a:xfrm>
          <a:prstGeom prst="rect">
            <a:avLst/>
          </a:prstGeom>
        </p:spPr>
      </p:pic>
      <p:pic>
        <p:nvPicPr>
          <p:cNvPr id="207" name="Picture 206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8AC808AC-B09D-FA11-C8A5-66802E64FF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7000"/>
          </a:blip>
          <a:srcRect l="32301" t="477" r="33850" b="73282"/>
          <a:stretch/>
        </p:blipFill>
        <p:spPr>
          <a:xfrm>
            <a:off x="8795195" y="2655122"/>
            <a:ext cx="1011381" cy="762000"/>
          </a:xfrm>
          <a:prstGeom prst="rect">
            <a:avLst/>
          </a:prstGeom>
        </p:spPr>
      </p:pic>
      <p:grpSp>
        <p:nvGrpSpPr>
          <p:cNvPr id="222" name="Group 221">
            <a:extLst>
              <a:ext uri="{FF2B5EF4-FFF2-40B4-BE49-F238E27FC236}">
                <a16:creationId xmlns:a16="http://schemas.microsoft.com/office/drawing/2014/main" id="{ABE76F77-DFE1-A5BE-A04B-92EC9A368765}"/>
              </a:ext>
            </a:extLst>
          </p:cNvPr>
          <p:cNvGrpSpPr/>
          <p:nvPr/>
        </p:nvGrpSpPr>
        <p:grpSpPr>
          <a:xfrm>
            <a:off x="8757381" y="4016811"/>
            <a:ext cx="740719" cy="805860"/>
            <a:chOff x="8577762" y="4000482"/>
            <a:chExt cx="740719" cy="805860"/>
          </a:xfrm>
        </p:grpSpPr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1B5E289B-59D4-BC95-9E63-1E2CF5307C80}"/>
                </a:ext>
              </a:extLst>
            </p:cNvPr>
            <p:cNvSpPr txBox="1"/>
            <p:nvPr/>
          </p:nvSpPr>
          <p:spPr>
            <a:xfrm>
              <a:off x="8789169" y="4000482"/>
              <a:ext cx="52931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itchFamily="2" charset="0"/>
                  <a:cs typeface="Arial" panose="020B0604020202020204" pitchFamily="34" charset="0"/>
                </a:rPr>
                <a:t>?</a:t>
              </a:r>
            </a:p>
          </p:txBody>
        </p: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F576200C-D75D-B1EC-3CC1-C8110F4B48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7762" y="4571116"/>
              <a:ext cx="247311" cy="235226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C2B47089-AD2E-B35B-9B0C-112B14AEEB58}"/>
              </a:ext>
            </a:extLst>
          </p:cNvPr>
          <p:cNvGrpSpPr/>
          <p:nvPr/>
        </p:nvGrpSpPr>
        <p:grpSpPr>
          <a:xfrm>
            <a:off x="10292445" y="3592344"/>
            <a:ext cx="808832" cy="769441"/>
            <a:chOff x="9919605" y="1992143"/>
            <a:chExt cx="808832" cy="769441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AE7C6CFF-50F1-10E0-65F4-9BC93802C92D}"/>
                </a:ext>
              </a:extLst>
            </p:cNvPr>
            <p:cNvSpPr/>
            <p:nvPr/>
          </p:nvSpPr>
          <p:spPr>
            <a:xfrm>
              <a:off x="9919605" y="2084012"/>
              <a:ext cx="576000" cy="57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18906978-FD05-04C9-A4FE-694D84894897}"/>
                </a:ext>
              </a:extLst>
            </p:cNvPr>
            <p:cNvSpPr txBox="1"/>
            <p:nvPr/>
          </p:nvSpPr>
          <p:spPr>
            <a:xfrm>
              <a:off x="9942695" y="1992143"/>
              <a:ext cx="52931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itchFamily="2" charset="0"/>
                  <a:cs typeface="Arial" panose="020B0604020202020204" pitchFamily="34" charset="0"/>
                </a:rPr>
                <a:t>?</a:t>
              </a:r>
            </a:p>
          </p:txBody>
        </p: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94F2CA8A-A0E2-B8D6-02EC-9016A6743E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1234" y="2180568"/>
              <a:ext cx="267203" cy="106403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469E91A2-BFC1-E6A5-33F9-D07D543BF1BD}"/>
              </a:ext>
            </a:extLst>
          </p:cNvPr>
          <p:cNvSpPr txBox="1"/>
          <p:nvPr/>
        </p:nvSpPr>
        <p:spPr>
          <a:xfrm>
            <a:off x="8923909" y="1598423"/>
            <a:ext cx="5293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10FA956F-17F4-0A11-6D95-5A878141FAEC}"/>
              </a:ext>
            </a:extLst>
          </p:cNvPr>
          <p:cNvCxnSpPr>
            <a:cxnSpLocks/>
          </p:cNvCxnSpPr>
          <p:nvPr/>
        </p:nvCxnSpPr>
        <p:spPr>
          <a:xfrm flipH="1" flipV="1">
            <a:off x="8676381" y="1750625"/>
            <a:ext cx="263857" cy="136425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4B24ED0-8997-C173-240D-BB32AA90DBC3}"/>
              </a:ext>
            </a:extLst>
          </p:cNvPr>
          <p:cNvGrpSpPr/>
          <p:nvPr/>
        </p:nvGrpSpPr>
        <p:grpSpPr>
          <a:xfrm>
            <a:off x="9665672" y="75749"/>
            <a:ext cx="832548" cy="769441"/>
            <a:chOff x="8638027" y="4599873"/>
            <a:chExt cx="832548" cy="769441"/>
          </a:xfrm>
        </p:grpSpPr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B6D536FB-9775-80F2-A600-3CA88BC126BC}"/>
                </a:ext>
              </a:extLst>
            </p:cNvPr>
            <p:cNvSpPr txBox="1"/>
            <p:nvPr/>
          </p:nvSpPr>
          <p:spPr>
            <a:xfrm>
              <a:off x="8638027" y="4599873"/>
              <a:ext cx="52931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itchFamily="2" charset="0"/>
                  <a:cs typeface="Arial" panose="020B0604020202020204" pitchFamily="34" charset="0"/>
                </a:rPr>
                <a:t>?</a:t>
              </a:r>
            </a:p>
          </p:txBody>
        </p: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081D5803-6311-E524-9BC3-02901A9AE3A4}"/>
                </a:ext>
              </a:extLst>
            </p:cNvPr>
            <p:cNvCxnSpPr>
              <a:cxnSpLocks/>
            </p:cNvCxnSpPr>
            <p:nvPr/>
          </p:nvCxnSpPr>
          <p:spPr>
            <a:xfrm>
              <a:off x="9140237" y="5041662"/>
              <a:ext cx="330338" cy="26457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34EC76A6-B29D-8606-CB94-3DC49A307DC9}"/>
              </a:ext>
            </a:extLst>
          </p:cNvPr>
          <p:cNvCxnSpPr>
            <a:cxnSpLocks/>
          </p:cNvCxnSpPr>
          <p:nvPr/>
        </p:nvCxnSpPr>
        <p:spPr>
          <a:xfrm>
            <a:off x="3592285" y="5567117"/>
            <a:ext cx="634679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EC027AD2-C30A-E476-093F-88F3D5B4B418}"/>
              </a:ext>
            </a:extLst>
          </p:cNvPr>
          <p:cNvCxnSpPr>
            <a:cxnSpLocks/>
          </p:cNvCxnSpPr>
          <p:nvPr/>
        </p:nvCxnSpPr>
        <p:spPr>
          <a:xfrm>
            <a:off x="7739070" y="5567117"/>
            <a:ext cx="634679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7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49">
            <a:extLst>
              <a:ext uri="{FF2B5EF4-FFF2-40B4-BE49-F238E27FC236}">
                <a16:creationId xmlns:a16="http://schemas.microsoft.com/office/drawing/2014/main" id="{5C769B7A-38CE-EA5E-6693-C727C7F774A5}"/>
              </a:ext>
            </a:extLst>
          </p:cNvPr>
          <p:cNvSpPr/>
          <p:nvPr/>
        </p:nvSpPr>
        <p:spPr>
          <a:xfrm>
            <a:off x="187981" y="80731"/>
            <a:ext cx="3580269" cy="511232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931D031-B113-6838-8B6F-C1B5AB8DA09E}"/>
              </a:ext>
            </a:extLst>
          </p:cNvPr>
          <p:cNvSpPr/>
          <p:nvPr/>
        </p:nvSpPr>
        <p:spPr>
          <a:xfrm>
            <a:off x="4165228" y="68967"/>
            <a:ext cx="3580269" cy="511232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FDA0EA-D1A2-BFDE-D0AE-5F6A7215DA6B}"/>
              </a:ext>
            </a:extLst>
          </p:cNvPr>
          <p:cNvSpPr txBox="1"/>
          <p:nvPr/>
        </p:nvSpPr>
        <p:spPr>
          <a:xfrm>
            <a:off x="4619147" y="5258401"/>
            <a:ext cx="2661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Time 2: Cueing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52FF07-FE16-41D4-A94B-EFE2006B1E72}"/>
              </a:ext>
            </a:extLst>
          </p:cNvPr>
          <p:cNvSpPr txBox="1"/>
          <p:nvPr/>
        </p:nvSpPr>
        <p:spPr>
          <a:xfrm>
            <a:off x="8659407" y="5231726"/>
            <a:ext cx="2887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Time 3: Tracking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C5E0518-B882-26A1-0C91-3DA534D90E10}"/>
              </a:ext>
            </a:extLst>
          </p:cNvPr>
          <p:cNvGrpSpPr/>
          <p:nvPr/>
        </p:nvGrpSpPr>
        <p:grpSpPr>
          <a:xfrm>
            <a:off x="4273544" y="280365"/>
            <a:ext cx="1095209" cy="1098553"/>
            <a:chOff x="9490573" y="631211"/>
            <a:chExt cx="1095209" cy="1098553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4243308-4FF6-FCA4-D036-6BE8D7FE9306}"/>
                </a:ext>
              </a:extLst>
            </p:cNvPr>
            <p:cNvSpPr/>
            <p:nvPr/>
          </p:nvSpPr>
          <p:spPr>
            <a:xfrm>
              <a:off x="9600732" y="735432"/>
              <a:ext cx="893193" cy="89319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CD626E2-AF5D-662C-DD5B-4159CA8952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39814" y="741022"/>
              <a:ext cx="61791" cy="658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89EC004-C64E-E4E1-D761-6C401F10BF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30938" y="1518394"/>
              <a:ext cx="61791" cy="658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AAF1FD9-EAA5-73EA-B6F0-6579C6FACD95}"/>
                </a:ext>
              </a:extLst>
            </p:cNvPr>
            <p:cNvCxnSpPr>
              <a:cxnSpLocks/>
            </p:cNvCxnSpPr>
            <p:nvPr/>
          </p:nvCxnSpPr>
          <p:spPr>
            <a:xfrm rot="2400000" flipH="1">
              <a:off x="10523991" y="1062330"/>
              <a:ext cx="61791" cy="658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1950D85-1EAA-AD23-1B31-516EF9A991B6}"/>
                </a:ext>
              </a:extLst>
            </p:cNvPr>
            <p:cNvCxnSpPr>
              <a:cxnSpLocks/>
            </p:cNvCxnSpPr>
            <p:nvPr/>
          </p:nvCxnSpPr>
          <p:spPr>
            <a:xfrm rot="2400000" flipH="1">
              <a:off x="9490573" y="1186586"/>
              <a:ext cx="61791" cy="658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D8871F8A-9082-30C6-3BA3-12E583A866FC}"/>
                </a:ext>
              </a:extLst>
            </p:cNvPr>
            <p:cNvCxnSpPr>
              <a:cxnSpLocks/>
            </p:cNvCxnSpPr>
            <p:nvPr/>
          </p:nvCxnSpPr>
          <p:spPr>
            <a:xfrm rot="4920000" flipH="1">
              <a:off x="10455901" y="1441705"/>
              <a:ext cx="61791" cy="658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82514538-9DC4-A875-1C0E-FA1415741A0F}"/>
                </a:ext>
              </a:extLst>
            </p:cNvPr>
            <p:cNvCxnSpPr>
              <a:cxnSpLocks/>
            </p:cNvCxnSpPr>
            <p:nvPr/>
          </p:nvCxnSpPr>
          <p:spPr>
            <a:xfrm rot="4920000" flipH="1">
              <a:off x="9591320" y="815585"/>
              <a:ext cx="61791" cy="658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C6389AB-987E-F666-E42F-1C7D056C2F47}"/>
                </a:ext>
              </a:extLst>
            </p:cNvPr>
            <p:cNvCxnSpPr>
              <a:cxnSpLocks/>
            </p:cNvCxnSpPr>
            <p:nvPr/>
          </p:nvCxnSpPr>
          <p:spPr>
            <a:xfrm rot="7620000" flipH="1">
              <a:off x="10077906" y="1665966"/>
              <a:ext cx="61791" cy="658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E25C6FC1-A716-18D7-37FC-16FCC2BB757A}"/>
                </a:ext>
              </a:extLst>
            </p:cNvPr>
            <p:cNvCxnSpPr>
              <a:cxnSpLocks/>
            </p:cNvCxnSpPr>
            <p:nvPr/>
          </p:nvCxnSpPr>
          <p:spPr>
            <a:xfrm rot="7620000" flipH="1">
              <a:off x="9954395" y="629204"/>
              <a:ext cx="61791" cy="658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85A83714-F445-9E52-6B00-BB7462C7D2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190" b="71374"/>
          <a:stretch/>
        </p:blipFill>
        <p:spPr>
          <a:xfrm>
            <a:off x="4444569" y="293420"/>
            <a:ext cx="771175" cy="831272"/>
          </a:xfrm>
          <a:prstGeom prst="rect">
            <a:avLst/>
          </a:prstGeom>
        </p:spPr>
      </p:pic>
      <p:pic>
        <p:nvPicPr>
          <p:cNvPr id="24" name="Picture 23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1F784629-BCB9-68AA-50B2-A58B604A51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408" b="74282"/>
          <a:stretch/>
        </p:blipFill>
        <p:spPr>
          <a:xfrm>
            <a:off x="5155907" y="1318020"/>
            <a:ext cx="824438" cy="746803"/>
          </a:xfrm>
          <a:prstGeom prst="rect">
            <a:avLst/>
          </a:prstGeom>
        </p:spPr>
      </p:pic>
      <p:pic>
        <p:nvPicPr>
          <p:cNvPr id="25" name="Picture 24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E58177A2-3FF1-D111-ECDE-8E92BCED1A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480" t="34351" r="34928" b="34159"/>
          <a:stretch/>
        </p:blipFill>
        <p:spPr>
          <a:xfrm>
            <a:off x="5687104" y="3904585"/>
            <a:ext cx="824438" cy="914401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5D22EF42-4896-C62A-548A-4C64C8C4C7DF}"/>
              </a:ext>
            </a:extLst>
          </p:cNvPr>
          <p:cNvGrpSpPr/>
          <p:nvPr/>
        </p:nvGrpSpPr>
        <p:grpSpPr>
          <a:xfrm>
            <a:off x="6401706" y="759342"/>
            <a:ext cx="1095209" cy="1098553"/>
            <a:chOff x="9490573" y="631211"/>
            <a:chExt cx="1095209" cy="1098553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E5DB817-C001-D4FC-88F5-FDF220B49B9A}"/>
                </a:ext>
              </a:extLst>
            </p:cNvPr>
            <p:cNvSpPr/>
            <p:nvPr/>
          </p:nvSpPr>
          <p:spPr>
            <a:xfrm>
              <a:off x="9600732" y="735432"/>
              <a:ext cx="893193" cy="89319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EAF10CE-ED92-FA46-5807-EF9847F15B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39814" y="741022"/>
              <a:ext cx="61791" cy="658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65D8F58-A6BC-9C10-B7D2-C99D200B1E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30938" y="1518394"/>
              <a:ext cx="61791" cy="658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78312E2-DD2A-18A8-D3D2-684E2C42CFC8}"/>
                </a:ext>
              </a:extLst>
            </p:cNvPr>
            <p:cNvCxnSpPr>
              <a:cxnSpLocks/>
            </p:cNvCxnSpPr>
            <p:nvPr/>
          </p:nvCxnSpPr>
          <p:spPr>
            <a:xfrm rot="2400000" flipH="1">
              <a:off x="10523991" y="1062330"/>
              <a:ext cx="61791" cy="658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67D54785-A685-D92B-74F3-E34402EDC717}"/>
                </a:ext>
              </a:extLst>
            </p:cNvPr>
            <p:cNvCxnSpPr>
              <a:cxnSpLocks/>
            </p:cNvCxnSpPr>
            <p:nvPr/>
          </p:nvCxnSpPr>
          <p:spPr>
            <a:xfrm rot="2400000" flipH="1">
              <a:off x="9490573" y="1186586"/>
              <a:ext cx="61791" cy="658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71C6A82-BE7C-739D-C70A-E4620012F3D0}"/>
                </a:ext>
              </a:extLst>
            </p:cNvPr>
            <p:cNvCxnSpPr>
              <a:cxnSpLocks/>
            </p:cNvCxnSpPr>
            <p:nvPr/>
          </p:nvCxnSpPr>
          <p:spPr>
            <a:xfrm rot="4920000" flipH="1">
              <a:off x="10455901" y="1441705"/>
              <a:ext cx="61791" cy="658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1EA56BDC-569E-72D0-4F27-50E6386EB7A2}"/>
                </a:ext>
              </a:extLst>
            </p:cNvPr>
            <p:cNvCxnSpPr>
              <a:cxnSpLocks/>
            </p:cNvCxnSpPr>
            <p:nvPr/>
          </p:nvCxnSpPr>
          <p:spPr>
            <a:xfrm rot="4920000" flipH="1">
              <a:off x="9591320" y="815585"/>
              <a:ext cx="61791" cy="658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53E494CF-C9A0-FB3A-5A7E-F0E25D82AA48}"/>
                </a:ext>
              </a:extLst>
            </p:cNvPr>
            <p:cNvCxnSpPr>
              <a:cxnSpLocks/>
            </p:cNvCxnSpPr>
            <p:nvPr/>
          </p:nvCxnSpPr>
          <p:spPr>
            <a:xfrm rot="7620000" flipH="1">
              <a:off x="10077906" y="1665966"/>
              <a:ext cx="61791" cy="658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D5C1A96D-FBF4-5979-457A-FF344C4F4B38}"/>
                </a:ext>
              </a:extLst>
            </p:cNvPr>
            <p:cNvCxnSpPr>
              <a:cxnSpLocks/>
            </p:cNvCxnSpPr>
            <p:nvPr/>
          </p:nvCxnSpPr>
          <p:spPr>
            <a:xfrm rot="7620000" flipH="1">
              <a:off x="9954395" y="629204"/>
              <a:ext cx="61791" cy="658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2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AE5BFB6B-1421-CF59-C03E-9446796BFE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642" t="74190"/>
          <a:stretch/>
        </p:blipFill>
        <p:spPr>
          <a:xfrm>
            <a:off x="6497293" y="876619"/>
            <a:ext cx="817419" cy="749487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B44E8746-F02B-6FC3-6080-E334F1CBE4F3}"/>
              </a:ext>
            </a:extLst>
          </p:cNvPr>
          <p:cNvGrpSpPr/>
          <p:nvPr/>
        </p:nvGrpSpPr>
        <p:grpSpPr>
          <a:xfrm>
            <a:off x="6423165" y="2400773"/>
            <a:ext cx="1095209" cy="1098553"/>
            <a:chOff x="9490573" y="631211"/>
            <a:chExt cx="1095209" cy="1098553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D99AD63-FE93-FDDA-12A0-9656730E796B}"/>
                </a:ext>
              </a:extLst>
            </p:cNvPr>
            <p:cNvSpPr/>
            <p:nvPr/>
          </p:nvSpPr>
          <p:spPr>
            <a:xfrm>
              <a:off x="9600732" y="735432"/>
              <a:ext cx="893193" cy="89319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D37BD15-A014-4292-A3D7-20F95FBADA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39814" y="741022"/>
              <a:ext cx="61791" cy="658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7256D5F-0332-C6C6-A085-9072D68332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30938" y="1518394"/>
              <a:ext cx="61791" cy="658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8D9083F-5CF1-9CD2-0E2E-DC149D1FDB44}"/>
                </a:ext>
              </a:extLst>
            </p:cNvPr>
            <p:cNvCxnSpPr>
              <a:cxnSpLocks/>
            </p:cNvCxnSpPr>
            <p:nvPr/>
          </p:nvCxnSpPr>
          <p:spPr>
            <a:xfrm rot="2400000" flipH="1">
              <a:off x="10523991" y="1062330"/>
              <a:ext cx="61791" cy="658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3C54740D-CE2C-B62F-A787-A90FBC1F2AFD}"/>
                </a:ext>
              </a:extLst>
            </p:cNvPr>
            <p:cNvCxnSpPr>
              <a:cxnSpLocks/>
            </p:cNvCxnSpPr>
            <p:nvPr/>
          </p:nvCxnSpPr>
          <p:spPr>
            <a:xfrm rot="2400000" flipH="1">
              <a:off x="9490573" y="1186586"/>
              <a:ext cx="61791" cy="658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470BD079-BDE6-8CCA-1B67-0BD69CD0F495}"/>
                </a:ext>
              </a:extLst>
            </p:cNvPr>
            <p:cNvCxnSpPr>
              <a:cxnSpLocks/>
            </p:cNvCxnSpPr>
            <p:nvPr/>
          </p:nvCxnSpPr>
          <p:spPr>
            <a:xfrm rot="4920000" flipH="1">
              <a:off x="10455901" y="1441705"/>
              <a:ext cx="61791" cy="658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EDFA94C2-F49F-3A2D-8EF5-3B431B9941BE}"/>
                </a:ext>
              </a:extLst>
            </p:cNvPr>
            <p:cNvCxnSpPr>
              <a:cxnSpLocks/>
            </p:cNvCxnSpPr>
            <p:nvPr/>
          </p:nvCxnSpPr>
          <p:spPr>
            <a:xfrm rot="4920000" flipH="1">
              <a:off x="9591320" y="815585"/>
              <a:ext cx="61791" cy="658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048FA1A5-2471-4DCF-EFDA-08F80EBE54C0}"/>
                </a:ext>
              </a:extLst>
            </p:cNvPr>
            <p:cNvCxnSpPr>
              <a:cxnSpLocks/>
            </p:cNvCxnSpPr>
            <p:nvPr/>
          </p:nvCxnSpPr>
          <p:spPr>
            <a:xfrm rot="7620000" flipH="1">
              <a:off x="10077906" y="1665966"/>
              <a:ext cx="61791" cy="658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ED7EA11-C609-53CE-26C0-7F9DC22BED87}"/>
                </a:ext>
              </a:extLst>
            </p:cNvPr>
            <p:cNvCxnSpPr>
              <a:cxnSpLocks/>
            </p:cNvCxnSpPr>
            <p:nvPr/>
          </p:nvCxnSpPr>
          <p:spPr>
            <a:xfrm rot="7620000" flipH="1">
              <a:off x="9954395" y="629204"/>
              <a:ext cx="61791" cy="658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D8BC899F-2AD8-AF38-70C4-C8FB245210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255" r="74654" b="36687"/>
          <a:stretch/>
        </p:blipFill>
        <p:spPr>
          <a:xfrm>
            <a:off x="6629018" y="2480004"/>
            <a:ext cx="757321" cy="872837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D7729F14-DE29-CE75-6BF5-42375A40F73B}"/>
              </a:ext>
            </a:extLst>
          </p:cNvPr>
          <p:cNvGrpSpPr/>
          <p:nvPr/>
        </p:nvGrpSpPr>
        <p:grpSpPr>
          <a:xfrm>
            <a:off x="4595315" y="2492473"/>
            <a:ext cx="1095209" cy="1098553"/>
            <a:chOff x="9490573" y="631211"/>
            <a:chExt cx="1095209" cy="1098553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CB3C939-9CFC-8BF0-4955-CADFF0C759F2}"/>
                </a:ext>
              </a:extLst>
            </p:cNvPr>
            <p:cNvSpPr/>
            <p:nvPr/>
          </p:nvSpPr>
          <p:spPr>
            <a:xfrm>
              <a:off x="9600732" y="735432"/>
              <a:ext cx="893193" cy="89319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CD1804E6-F85C-D682-02E9-D97AD503D2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39814" y="741022"/>
              <a:ext cx="61791" cy="658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7CE2E0A6-96DF-7CF8-AD01-211BB31C19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30938" y="1518394"/>
              <a:ext cx="61791" cy="658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C0D355E6-A64F-88D9-FBC6-433172D9F928}"/>
                </a:ext>
              </a:extLst>
            </p:cNvPr>
            <p:cNvCxnSpPr>
              <a:cxnSpLocks/>
            </p:cNvCxnSpPr>
            <p:nvPr/>
          </p:nvCxnSpPr>
          <p:spPr>
            <a:xfrm rot="2400000" flipH="1">
              <a:off x="10523991" y="1062330"/>
              <a:ext cx="61791" cy="658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54A3669-5173-472B-8C88-D425C6EA0E44}"/>
                </a:ext>
              </a:extLst>
            </p:cNvPr>
            <p:cNvCxnSpPr>
              <a:cxnSpLocks/>
            </p:cNvCxnSpPr>
            <p:nvPr/>
          </p:nvCxnSpPr>
          <p:spPr>
            <a:xfrm rot="2400000" flipH="1">
              <a:off x="9490573" y="1186586"/>
              <a:ext cx="61791" cy="658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A58FFEF0-EA55-A301-24DD-C0EBD2D1D977}"/>
                </a:ext>
              </a:extLst>
            </p:cNvPr>
            <p:cNvCxnSpPr>
              <a:cxnSpLocks/>
            </p:cNvCxnSpPr>
            <p:nvPr/>
          </p:nvCxnSpPr>
          <p:spPr>
            <a:xfrm rot="4920000" flipH="1">
              <a:off x="10455901" y="1441705"/>
              <a:ext cx="61791" cy="658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B3B7FFC5-6F9E-A5F0-DBDE-BC5AE058A9BA}"/>
                </a:ext>
              </a:extLst>
            </p:cNvPr>
            <p:cNvCxnSpPr>
              <a:cxnSpLocks/>
            </p:cNvCxnSpPr>
            <p:nvPr/>
          </p:nvCxnSpPr>
          <p:spPr>
            <a:xfrm rot="4920000" flipH="1">
              <a:off x="9591320" y="815585"/>
              <a:ext cx="61791" cy="658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791A2DF2-953A-8EF4-2B69-6C2C30536635}"/>
                </a:ext>
              </a:extLst>
            </p:cNvPr>
            <p:cNvCxnSpPr>
              <a:cxnSpLocks/>
            </p:cNvCxnSpPr>
            <p:nvPr/>
          </p:nvCxnSpPr>
          <p:spPr>
            <a:xfrm rot="7620000" flipH="1">
              <a:off x="10077906" y="1665966"/>
              <a:ext cx="61791" cy="658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92AF220C-6668-1B38-A135-C65023D4090D}"/>
                </a:ext>
              </a:extLst>
            </p:cNvPr>
            <p:cNvCxnSpPr>
              <a:cxnSpLocks/>
            </p:cNvCxnSpPr>
            <p:nvPr/>
          </p:nvCxnSpPr>
          <p:spPr>
            <a:xfrm rot="7620000" flipH="1">
              <a:off x="9954395" y="629204"/>
              <a:ext cx="61791" cy="658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84803810-A4A8-DC68-D43E-78D17C6887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01" t="477" r="33850" b="73282"/>
          <a:stretch/>
        </p:blipFill>
        <p:spPr>
          <a:xfrm>
            <a:off x="4627788" y="2655122"/>
            <a:ext cx="1011381" cy="762000"/>
          </a:xfrm>
          <a:prstGeom prst="rect">
            <a:avLst/>
          </a:prstGeom>
        </p:spPr>
      </p:pic>
      <p:pic>
        <p:nvPicPr>
          <p:cNvPr id="111" name="Picture 110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F906CA8E-0772-A4FC-9FA5-657747895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190" b="71374"/>
          <a:stretch/>
        </p:blipFill>
        <p:spPr>
          <a:xfrm>
            <a:off x="399992" y="300812"/>
            <a:ext cx="771175" cy="831272"/>
          </a:xfrm>
          <a:prstGeom prst="rect">
            <a:avLst/>
          </a:prstGeom>
        </p:spPr>
      </p:pic>
      <p:pic>
        <p:nvPicPr>
          <p:cNvPr id="112" name="Picture 111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C8E9E565-1ABD-BE54-DC52-8642D174C0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408" b="74282"/>
          <a:stretch/>
        </p:blipFill>
        <p:spPr>
          <a:xfrm>
            <a:off x="1111330" y="1325412"/>
            <a:ext cx="824438" cy="746803"/>
          </a:xfrm>
          <a:prstGeom prst="rect">
            <a:avLst/>
          </a:prstGeom>
        </p:spPr>
      </p:pic>
      <p:pic>
        <p:nvPicPr>
          <p:cNvPr id="113" name="Picture 112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8AFFFBCB-4494-50A9-3327-A7769ADA1E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480" t="34351" r="34928" b="34159"/>
          <a:stretch/>
        </p:blipFill>
        <p:spPr>
          <a:xfrm>
            <a:off x="1642527" y="3911977"/>
            <a:ext cx="824438" cy="914401"/>
          </a:xfrm>
          <a:prstGeom prst="rect">
            <a:avLst/>
          </a:prstGeom>
        </p:spPr>
      </p:pic>
      <p:pic>
        <p:nvPicPr>
          <p:cNvPr id="124" name="Picture 123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5D096987-F6D2-3CF7-4E24-DBC7600E14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642" t="74190"/>
          <a:stretch/>
        </p:blipFill>
        <p:spPr>
          <a:xfrm>
            <a:off x="2452716" y="884011"/>
            <a:ext cx="817419" cy="749487"/>
          </a:xfrm>
          <a:prstGeom prst="rect">
            <a:avLst/>
          </a:prstGeom>
        </p:spPr>
      </p:pic>
      <p:pic>
        <p:nvPicPr>
          <p:cNvPr id="135" name="Picture 134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3C3BD954-EE43-242D-EB7E-C3014EF421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255" r="74654" b="36687"/>
          <a:stretch/>
        </p:blipFill>
        <p:spPr>
          <a:xfrm>
            <a:off x="2584441" y="2487396"/>
            <a:ext cx="757321" cy="872837"/>
          </a:xfrm>
          <a:prstGeom prst="rect">
            <a:avLst/>
          </a:prstGeom>
        </p:spPr>
      </p:pic>
      <p:pic>
        <p:nvPicPr>
          <p:cNvPr id="146" name="Picture 145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C46C1582-24EA-FF45-1438-2081657242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01" t="477" r="33850" b="73282"/>
          <a:stretch/>
        </p:blipFill>
        <p:spPr>
          <a:xfrm>
            <a:off x="583211" y="2662514"/>
            <a:ext cx="1011381" cy="762000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0AC54123-FCBD-7E4A-C63B-619F0B020B05}"/>
              </a:ext>
            </a:extLst>
          </p:cNvPr>
          <p:cNvSpPr txBox="1"/>
          <p:nvPr/>
        </p:nvSpPr>
        <p:spPr>
          <a:xfrm>
            <a:off x="64746" y="5263200"/>
            <a:ext cx="398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Time 1: Stimulus onset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5458F16-23FD-A663-8DED-730AFB2026CF}"/>
              </a:ext>
            </a:extLst>
          </p:cNvPr>
          <p:cNvSpPr/>
          <p:nvPr/>
        </p:nvSpPr>
        <p:spPr>
          <a:xfrm>
            <a:off x="8153016" y="68967"/>
            <a:ext cx="3580269" cy="511232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2" name="Picture 171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0EB430CC-2188-329E-7509-53267B49B2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4000"/>
          </a:blip>
          <a:srcRect r="74190" b="71374"/>
          <a:stretch/>
        </p:blipFill>
        <p:spPr>
          <a:xfrm>
            <a:off x="8432357" y="293420"/>
            <a:ext cx="771175" cy="831272"/>
          </a:xfrm>
          <a:prstGeom prst="rect">
            <a:avLst/>
          </a:prstGeom>
        </p:spPr>
      </p:pic>
      <p:pic>
        <p:nvPicPr>
          <p:cNvPr id="185" name="Picture 184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2730240E-FCD8-9884-9D9B-7A76E84280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3000"/>
          </a:blip>
          <a:srcRect l="72642" t="74190"/>
          <a:stretch/>
        </p:blipFill>
        <p:spPr>
          <a:xfrm>
            <a:off x="10485081" y="876619"/>
            <a:ext cx="817419" cy="749487"/>
          </a:xfrm>
          <a:prstGeom prst="rect">
            <a:avLst/>
          </a:prstGeom>
        </p:spPr>
      </p:pic>
      <p:pic>
        <p:nvPicPr>
          <p:cNvPr id="196" name="Picture 195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E10CFD8B-8DAB-0A4A-F19F-F09CD4CB94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t="33255" r="74654" b="36687"/>
          <a:stretch/>
        </p:blipFill>
        <p:spPr>
          <a:xfrm>
            <a:off x="10616806" y="2480004"/>
            <a:ext cx="757321" cy="872837"/>
          </a:xfrm>
          <a:prstGeom prst="rect">
            <a:avLst/>
          </a:prstGeom>
        </p:spPr>
      </p:pic>
      <p:pic>
        <p:nvPicPr>
          <p:cNvPr id="207" name="Picture 206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8AC808AC-B09D-FA11-C8A5-66802E64FF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7000"/>
          </a:blip>
          <a:srcRect l="32301" t="477" r="33850" b="73282"/>
          <a:stretch/>
        </p:blipFill>
        <p:spPr>
          <a:xfrm>
            <a:off x="8615576" y="2655122"/>
            <a:ext cx="1011381" cy="762000"/>
          </a:xfrm>
          <a:prstGeom prst="rect">
            <a:avLst/>
          </a:prstGeom>
        </p:spPr>
      </p:pic>
      <p:grpSp>
        <p:nvGrpSpPr>
          <p:cNvPr id="222" name="Group 221">
            <a:extLst>
              <a:ext uri="{FF2B5EF4-FFF2-40B4-BE49-F238E27FC236}">
                <a16:creationId xmlns:a16="http://schemas.microsoft.com/office/drawing/2014/main" id="{ABE76F77-DFE1-A5BE-A04B-92EC9A368765}"/>
              </a:ext>
            </a:extLst>
          </p:cNvPr>
          <p:cNvGrpSpPr/>
          <p:nvPr/>
        </p:nvGrpSpPr>
        <p:grpSpPr>
          <a:xfrm>
            <a:off x="8659407" y="3951495"/>
            <a:ext cx="610685" cy="707886"/>
            <a:chOff x="8659407" y="3951495"/>
            <a:chExt cx="610685" cy="707886"/>
          </a:xfrm>
        </p:grpSpPr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1B5E289B-59D4-BC95-9E63-1E2CF5307C80}"/>
                </a:ext>
              </a:extLst>
            </p:cNvPr>
            <p:cNvSpPr txBox="1"/>
            <p:nvPr/>
          </p:nvSpPr>
          <p:spPr>
            <a:xfrm>
              <a:off x="8772840" y="3951495"/>
              <a:ext cx="4972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C00000"/>
                  </a:solidFill>
                  <a:latin typeface="Helvetica" pitchFamily="2" charset="0"/>
                  <a:cs typeface="Arial" panose="020B0604020202020204" pitchFamily="34" charset="0"/>
                </a:rPr>
                <a:t>?</a:t>
              </a:r>
            </a:p>
          </p:txBody>
        </p: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F576200C-D75D-B1EC-3CC1-C8110F4B48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59407" y="4424155"/>
              <a:ext cx="247311" cy="235226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B952BAD6-38CB-8CC8-C037-8A60556289FD}"/>
              </a:ext>
            </a:extLst>
          </p:cNvPr>
          <p:cNvGrpSpPr/>
          <p:nvPr/>
        </p:nvGrpSpPr>
        <p:grpSpPr>
          <a:xfrm>
            <a:off x="9779409" y="2057459"/>
            <a:ext cx="622452" cy="707886"/>
            <a:chOff x="8282778" y="1987313"/>
            <a:chExt cx="622452" cy="707886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18906978-FD05-04C9-A4FE-694D84894897}"/>
                </a:ext>
              </a:extLst>
            </p:cNvPr>
            <p:cNvSpPr txBox="1"/>
            <p:nvPr/>
          </p:nvSpPr>
          <p:spPr>
            <a:xfrm>
              <a:off x="8282778" y="1987313"/>
              <a:ext cx="4972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C00000"/>
                  </a:solidFill>
                  <a:latin typeface="Helvetica" pitchFamily="2" charset="0"/>
                  <a:cs typeface="Arial" panose="020B0604020202020204" pitchFamily="34" charset="0"/>
                </a:rPr>
                <a:t>?</a:t>
              </a:r>
            </a:p>
          </p:txBody>
        </p: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94F2CA8A-A0E2-B8D6-02EC-9016A6743E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38027" y="2224725"/>
              <a:ext cx="267203" cy="106403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469E91A2-BFC1-E6A5-33F9-D07D543BF1BD}"/>
              </a:ext>
            </a:extLst>
          </p:cNvPr>
          <p:cNvSpPr txBox="1"/>
          <p:nvPr/>
        </p:nvSpPr>
        <p:spPr>
          <a:xfrm>
            <a:off x="8776948" y="1614752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Helvetica" pitchFamily="2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10FA956F-17F4-0A11-6D95-5A878141FAEC}"/>
              </a:ext>
            </a:extLst>
          </p:cNvPr>
          <p:cNvCxnSpPr>
            <a:cxnSpLocks/>
          </p:cNvCxnSpPr>
          <p:nvPr/>
        </p:nvCxnSpPr>
        <p:spPr>
          <a:xfrm flipH="1" flipV="1">
            <a:off x="8627394" y="1832270"/>
            <a:ext cx="263857" cy="136425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4B24ED0-8997-C173-240D-BB32AA90DBC3}"/>
              </a:ext>
            </a:extLst>
          </p:cNvPr>
          <p:cNvGrpSpPr/>
          <p:nvPr/>
        </p:nvGrpSpPr>
        <p:grpSpPr>
          <a:xfrm>
            <a:off x="9486053" y="75749"/>
            <a:ext cx="685587" cy="707886"/>
            <a:chOff x="8638027" y="4599873"/>
            <a:chExt cx="685587" cy="707886"/>
          </a:xfrm>
        </p:grpSpPr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B6D536FB-9775-80F2-A600-3CA88BC126BC}"/>
                </a:ext>
              </a:extLst>
            </p:cNvPr>
            <p:cNvSpPr txBox="1"/>
            <p:nvPr/>
          </p:nvSpPr>
          <p:spPr>
            <a:xfrm>
              <a:off x="8638027" y="4599873"/>
              <a:ext cx="4972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C00000"/>
                  </a:solidFill>
                  <a:latin typeface="Helvetica" pitchFamily="2" charset="0"/>
                  <a:cs typeface="Arial" panose="020B0604020202020204" pitchFamily="34" charset="0"/>
                </a:rPr>
                <a:t>?</a:t>
              </a:r>
            </a:p>
          </p:txBody>
        </p: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081D5803-6311-E524-9BC3-02901A9AE3A4}"/>
                </a:ext>
              </a:extLst>
            </p:cNvPr>
            <p:cNvCxnSpPr>
              <a:cxnSpLocks/>
            </p:cNvCxnSpPr>
            <p:nvPr/>
          </p:nvCxnSpPr>
          <p:spPr>
            <a:xfrm>
              <a:off x="8993276" y="4927359"/>
              <a:ext cx="330338" cy="26457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13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49">
            <a:extLst>
              <a:ext uri="{FF2B5EF4-FFF2-40B4-BE49-F238E27FC236}">
                <a16:creationId xmlns:a16="http://schemas.microsoft.com/office/drawing/2014/main" id="{5C769B7A-38CE-EA5E-6693-C727C7F774A5}"/>
              </a:ext>
            </a:extLst>
          </p:cNvPr>
          <p:cNvSpPr/>
          <p:nvPr/>
        </p:nvSpPr>
        <p:spPr>
          <a:xfrm>
            <a:off x="187981" y="80731"/>
            <a:ext cx="3580269" cy="511232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931D031-B113-6838-8B6F-C1B5AB8DA09E}"/>
              </a:ext>
            </a:extLst>
          </p:cNvPr>
          <p:cNvSpPr/>
          <p:nvPr/>
        </p:nvSpPr>
        <p:spPr>
          <a:xfrm>
            <a:off x="4116241" y="68967"/>
            <a:ext cx="3580269" cy="511232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DEE39BA-237C-701F-B856-0F91039FCF15}"/>
              </a:ext>
            </a:extLst>
          </p:cNvPr>
          <p:cNvSpPr/>
          <p:nvPr/>
        </p:nvSpPr>
        <p:spPr>
          <a:xfrm>
            <a:off x="8406898" y="61885"/>
            <a:ext cx="3580269" cy="511232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FDA0EA-D1A2-BFDE-D0AE-5F6A7215DA6B}"/>
              </a:ext>
            </a:extLst>
          </p:cNvPr>
          <p:cNvSpPr txBox="1"/>
          <p:nvPr/>
        </p:nvSpPr>
        <p:spPr>
          <a:xfrm>
            <a:off x="4570160" y="5258401"/>
            <a:ext cx="2661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Time 2: Cueing</a:t>
            </a:r>
          </a:p>
        </p:txBody>
      </p:sp>
      <p:pic>
        <p:nvPicPr>
          <p:cNvPr id="39" name="Picture 38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453AB021-4C60-4969-A678-04BF239411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190" b="71374"/>
          <a:stretch/>
        </p:blipFill>
        <p:spPr>
          <a:xfrm>
            <a:off x="9133706" y="307275"/>
            <a:ext cx="771175" cy="831272"/>
          </a:xfrm>
          <a:prstGeom prst="rect">
            <a:avLst/>
          </a:prstGeom>
        </p:spPr>
      </p:pic>
      <p:pic>
        <p:nvPicPr>
          <p:cNvPr id="40" name="Picture 39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AD3E6282-22DA-0809-23C4-E059C8BF4E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01" t="477" r="33850" b="73282"/>
          <a:stretch/>
        </p:blipFill>
        <p:spPr>
          <a:xfrm>
            <a:off x="8476916" y="2638793"/>
            <a:ext cx="1011381" cy="762000"/>
          </a:xfrm>
          <a:prstGeom prst="rect">
            <a:avLst/>
          </a:prstGeom>
        </p:spPr>
      </p:pic>
      <p:pic>
        <p:nvPicPr>
          <p:cNvPr id="41" name="Picture 40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427A9719-43FF-9800-0B20-F0BE7AD685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255" r="74654" b="36687"/>
          <a:stretch/>
        </p:blipFill>
        <p:spPr>
          <a:xfrm>
            <a:off x="10611718" y="2164239"/>
            <a:ext cx="757321" cy="872837"/>
          </a:xfrm>
          <a:prstGeom prst="rect">
            <a:avLst/>
          </a:prstGeom>
        </p:spPr>
      </p:pic>
      <p:pic>
        <p:nvPicPr>
          <p:cNvPr id="42" name="Picture 41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249E5E95-4151-2E0B-243D-32E01B6A69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642" t="74190"/>
          <a:stretch/>
        </p:blipFill>
        <p:spPr>
          <a:xfrm>
            <a:off x="10282591" y="765781"/>
            <a:ext cx="817419" cy="749487"/>
          </a:xfrm>
          <a:prstGeom prst="rect">
            <a:avLst/>
          </a:prstGeom>
        </p:spPr>
      </p:pic>
      <p:pic>
        <p:nvPicPr>
          <p:cNvPr id="43" name="Picture 42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AEBB9DEE-3D80-945F-A02E-E920816D19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408" b="74282"/>
          <a:stretch/>
        </p:blipFill>
        <p:spPr>
          <a:xfrm>
            <a:off x="8678836" y="1515268"/>
            <a:ext cx="824438" cy="746803"/>
          </a:xfrm>
          <a:prstGeom prst="rect">
            <a:avLst/>
          </a:prstGeom>
        </p:spPr>
      </p:pic>
      <p:pic>
        <p:nvPicPr>
          <p:cNvPr id="44" name="Picture 43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C2264F15-0E18-5819-D8A8-272C8B1F59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480" t="34351" r="34928" b="34159"/>
          <a:stretch/>
        </p:blipFill>
        <p:spPr>
          <a:xfrm>
            <a:off x="9862306" y="3194280"/>
            <a:ext cx="824438" cy="91440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852FF07-FE16-41D4-A94B-EFE2006B1E72}"/>
              </a:ext>
            </a:extLst>
          </p:cNvPr>
          <p:cNvSpPr txBox="1"/>
          <p:nvPr/>
        </p:nvSpPr>
        <p:spPr>
          <a:xfrm>
            <a:off x="8839022" y="5231726"/>
            <a:ext cx="2887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Time 3: Tracking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C5E0518-B882-26A1-0C91-3DA534D90E10}"/>
              </a:ext>
            </a:extLst>
          </p:cNvPr>
          <p:cNvGrpSpPr/>
          <p:nvPr/>
        </p:nvGrpSpPr>
        <p:grpSpPr>
          <a:xfrm>
            <a:off x="4224557" y="280365"/>
            <a:ext cx="1095209" cy="1098553"/>
            <a:chOff x="9490573" y="631211"/>
            <a:chExt cx="1095209" cy="1098553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4243308-4FF6-FCA4-D036-6BE8D7FE9306}"/>
                </a:ext>
              </a:extLst>
            </p:cNvPr>
            <p:cNvSpPr/>
            <p:nvPr/>
          </p:nvSpPr>
          <p:spPr>
            <a:xfrm>
              <a:off x="9600732" y="735432"/>
              <a:ext cx="893193" cy="89319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CD626E2-AF5D-662C-DD5B-4159CA8952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39814" y="741022"/>
              <a:ext cx="61791" cy="658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89EC004-C64E-E4E1-D761-6C401F10BF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30938" y="1518394"/>
              <a:ext cx="61791" cy="658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AAF1FD9-EAA5-73EA-B6F0-6579C6FACD95}"/>
                </a:ext>
              </a:extLst>
            </p:cNvPr>
            <p:cNvCxnSpPr>
              <a:cxnSpLocks/>
            </p:cNvCxnSpPr>
            <p:nvPr/>
          </p:nvCxnSpPr>
          <p:spPr>
            <a:xfrm rot="2400000" flipH="1">
              <a:off x="10523991" y="1062330"/>
              <a:ext cx="61791" cy="658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1950D85-1EAA-AD23-1B31-516EF9A991B6}"/>
                </a:ext>
              </a:extLst>
            </p:cNvPr>
            <p:cNvCxnSpPr>
              <a:cxnSpLocks/>
            </p:cNvCxnSpPr>
            <p:nvPr/>
          </p:nvCxnSpPr>
          <p:spPr>
            <a:xfrm rot="2400000" flipH="1">
              <a:off x="9490573" y="1186586"/>
              <a:ext cx="61791" cy="658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D8871F8A-9082-30C6-3BA3-12E583A866FC}"/>
                </a:ext>
              </a:extLst>
            </p:cNvPr>
            <p:cNvCxnSpPr>
              <a:cxnSpLocks/>
            </p:cNvCxnSpPr>
            <p:nvPr/>
          </p:nvCxnSpPr>
          <p:spPr>
            <a:xfrm rot="4920000" flipH="1">
              <a:off x="10455901" y="1441705"/>
              <a:ext cx="61791" cy="658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82514538-9DC4-A875-1C0E-FA1415741A0F}"/>
                </a:ext>
              </a:extLst>
            </p:cNvPr>
            <p:cNvCxnSpPr>
              <a:cxnSpLocks/>
            </p:cNvCxnSpPr>
            <p:nvPr/>
          </p:nvCxnSpPr>
          <p:spPr>
            <a:xfrm rot="4920000" flipH="1">
              <a:off x="9591320" y="815585"/>
              <a:ext cx="61791" cy="658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C6389AB-987E-F666-E42F-1C7D056C2F47}"/>
                </a:ext>
              </a:extLst>
            </p:cNvPr>
            <p:cNvCxnSpPr>
              <a:cxnSpLocks/>
            </p:cNvCxnSpPr>
            <p:nvPr/>
          </p:nvCxnSpPr>
          <p:spPr>
            <a:xfrm rot="7620000" flipH="1">
              <a:off x="10077906" y="1665966"/>
              <a:ext cx="61791" cy="658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E25C6FC1-A716-18D7-37FC-16FCC2BB757A}"/>
                </a:ext>
              </a:extLst>
            </p:cNvPr>
            <p:cNvCxnSpPr>
              <a:cxnSpLocks/>
            </p:cNvCxnSpPr>
            <p:nvPr/>
          </p:nvCxnSpPr>
          <p:spPr>
            <a:xfrm rot="7620000" flipH="1">
              <a:off x="9954395" y="629204"/>
              <a:ext cx="61791" cy="658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85A83714-F445-9E52-6B00-BB7462C7D2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190" b="71374"/>
          <a:stretch/>
        </p:blipFill>
        <p:spPr>
          <a:xfrm>
            <a:off x="4395582" y="293420"/>
            <a:ext cx="771175" cy="831272"/>
          </a:xfrm>
          <a:prstGeom prst="rect">
            <a:avLst/>
          </a:prstGeom>
        </p:spPr>
      </p:pic>
      <p:pic>
        <p:nvPicPr>
          <p:cNvPr id="24" name="Picture 23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1F784629-BCB9-68AA-50B2-A58B604A51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408" b="74282"/>
          <a:stretch/>
        </p:blipFill>
        <p:spPr>
          <a:xfrm>
            <a:off x="5106920" y="1318020"/>
            <a:ext cx="824438" cy="746803"/>
          </a:xfrm>
          <a:prstGeom prst="rect">
            <a:avLst/>
          </a:prstGeom>
        </p:spPr>
      </p:pic>
      <p:pic>
        <p:nvPicPr>
          <p:cNvPr id="25" name="Picture 24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E58177A2-3FF1-D111-ECDE-8E92BCED1A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480" t="34351" r="34928" b="34159"/>
          <a:stretch/>
        </p:blipFill>
        <p:spPr>
          <a:xfrm>
            <a:off x="5638117" y="3904585"/>
            <a:ext cx="824438" cy="914401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5D22EF42-4896-C62A-548A-4C64C8C4C7DF}"/>
              </a:ext>
            </a:extLst>
          </p:cNvPr>
          <p:cNvGrpSpPr/>
          <p:nvPr/>
        </p:nvGrpSpPr>
        <p:grpSpPr>
          <a:xfrm>
            <a:off x="6352719" y="759342"/>
            <a:ext cx="1095209" cy="1098553"/>
            <a:chOff x="9490573" y="631211"/>
            <a:chExt cx="1095209" cy="1098553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E5DB817-C001-D4FC-88F5-FDF220B49B9A}"/>
                </a:ext>
              </a:extLst>
            </p:cNvPr>
            <p:cNvSpPr/>
            <p:nvPr/>
          </p:nvSpPr>
          <p:spPr>
            <a:xfrm>
              <a:off x="9600732" y="735432"/>
              <a:ext cx="893193" cy="89319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EAF10CE-ED92-FA46-5807-EF9847F15B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39814" y="741022"/>
              <a:ext cx="61791" cy="658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65D8F58-A6BC-9C10-B7D2-C99D200B1E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30938" y="1518394"/>
              <a:ext cx="61791" cy="658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78312E2-DD2A-18A8-D3D2-684E2C42CFC8}"/>
                </a:ext>
              </a:extLst>
            </p:cNvPr>
            <p:cNvCxnSpPr>
              <a:cxnSpLocks/>
            </p:cNvCxnSpPr>
            <p:nvPr/>
          </p:nvCxnSpPr>
          <p:spPr>
            <a:xfrm rot="2400000" flipH="1">
              <a:off x="10523991" y="1062330"/>
              <a:ext cx="61791" cy="658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67D54785-A685-D92B-74F3-E34402EDC717}"/>
                </a:ext>
              </a:extLst>
            </p:cNvPr>
            <p:cNvCxnSpPr>
              <a:cxnSpLocks/>
            </p:cNvCxnSpPr>
            <p:nvPr/>
          </p:nvCxnSpPr>
          <p:spPr>
            <a:xfrm rot="2400000" flipH="1">
              <a:off x="9490573" y="1186586"/>
              <a:ext cx="61791" cy="658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71C6A82-BE7C-739D-C70A-E4620012F3D0}"/>
                </a:ext>
              </a:extLst>
            </p:cNvPr>
            <p:cNvCxnSpPr>
              <a:cxnSpLocks/>
            </p:cNvCxnSpPr>
            <p:nvPr/>
          </p:nvCxnSpPr>
          <p:spPr>
            <a:xfrm rot="4920000" flipH="1">
              <a:off x="10455901" y="1441705"/>
              <a:ext cx="61791" cy="658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1EA56BDC-569E-72D0-4F27-50E6386EB7A2}"/>
                </a:ext>
              </a:extLst>
            </p:cNvPr>
            <p:cNvCxnSpPr>
              <a:cxnSpLocks/>
            </p:cNvCxnSpPr>
            <p:nvPr/>
          </p:nvCxnSpPr>
          <p:spPr>
            <a:xfrm rot="4920000" flipH="1">
              <a:off x="9591320" y="815585"/>
              <a:ext cx="61791" cy="658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53E494CF-C9A0-FB3A-5A7E-F0E25D82AA48}"/>
                </a:ext>
              </a:extLst>
            </p:cNvPr>
            <p:cNvCxnSpPr>
              <a:cxnSpLocks/>
            </p:cNvCxnSpPr>
            <p:nvPr/>
          </p:nvCxnSpPr>
          <p:spPr>
            <a:xfrm rot="7620000" flipH="1">
              <a:off x="10077906" y="1665966"/>
              <a:ext cx="61791" cy="658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D5C1A96D-FBF4-5979-457A-FF344C4F4B38}"/>
                </a:ext>
              </a:extLst>
            </p:cNvPr>
            <p:cNvCxnSpPr>
              <a:cxnSpLocks/>
            </p:cNvCxnSpPr>
            <p:nvPr/>
          </p:nvCxnSpPr>
          <p:spPr>
            <a:xfrm rot="7620000" flipH="1">
              <a:off x="9954395" y="629204"/>
              <a:ext cx="61791" cy="658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2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AE5BFB6B-1421-CF59-C03E-9446796BFE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642" t="74190"/>
          <a:stretch/>
        </p:blipFill>
        <p:spPr>
          <a:xfrm>
            <a:off x="6448306" y="876619"/>
            <a:ext cx="817419" cy="749487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B44E8746-F02B-6FC3-6080-E334F1CBE4F3}"/>
              </a:ext>
            </a:extLst>
          </p:cNvPr>
          <p:cNvGrpSpPr/>
          <p:nvPr/>
        </p:nvGrpSpPr>
        <p:grpSpPr>
          <a:xfrm>
            <a:off x="6374178" y="2400773"/>
            <a:ext cx="1095209" cy="1098553"/>
            <a:chOff x="9490573" y="631211"/>
            <a:chExt cx="1095209" cy="1098553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D99AD63-FE93-FDDA-12A0-9656730E796B}"/>
                </a:ext>
              </a:extLst>
            </p:cNvPr>
            <p:cNvSpPr/>
            <p:nvPr/>
          </p:nvSpPr>
          <p:spPr>
            <a:xfrm>
              <a:off x="9600732" y="735432"/>
              <a:ext cx="893193" cy="89319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D37BD15-A014-4292-A3D7-20F95FBADA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39814" y="741022"/>
              <a:ext cx="61791" cy="658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7256D5F-0332-C6C6-A085-9072D68332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30938" y="1518394"/>
              <a:ext cx="61791" cy="658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8D9083F-5CF1-9CD2-0E2E-DC149D1FDB44}"/>
                </a:ext>
              </a:extLst>
            </p:cNvPr>
            <p:cNvCxnSpPr>
              <a:cxnSpLocks/>
            </p:cNvCxnSpPr>
            <p:nvPr/>
          </p:nvCxnSpPr>
          <p:spPr>
            <a:xfrm rot="2400000" flipH="1">
              <a:off x="10523991" y="1062330"/>
              <a:ext cx="61791" cy="658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3C54740D-CE2C-B62F-A787-A90FBC1F2AFD}"/>
                </a:ext>
              </a:extLst>
            </p:cNvPr>
            <p:cNvCxnSpPr>
              <a:cxnSpLocks/>
            </p:cNvCxnSpPr>
            <p:nvPr/>
          </p:nvCxnSpPr>
          <p:spPr>
            <a:xfrm rot="2400000" flipH="1">
              <a:off x="9490573" y="1186586"/>
              <a:ext cx="61791" cy="658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470BD079-BDE6-8CCA-1B67-0BD69CD0F495}"/>
                </a:ext>
              </a:extLst>
            </p:cNvPr>
            <p:cNvCxnSpPr>
              <a:cxnSpLocks/>
            </p:cNvCxnSpPr>
            <p:nvPr/>
          </p:nvCxnSpPr>
          <p:spPr>
            <a:xfrm rot="4920000" flipH="1">
              <a:off x="10455901" y="1441705"/>
              <a:ext cx="61791" cy="658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EDFA94C2-F49F-3A2D-8EF5-3B431B9941BE}"/>
                </a:ext>
              </a:extLst>
            </p:cNvPr>
            <p:cNvCxnSpPr>
              <a:cxnSpLocks/>
            </p:cNvCxnSpPr>
            <p:nvPr/>
          </p:nvCxnSpPr>
          <p:spPr>
            <a:xfrm rot="4920000" flipH="1">
              <a:off x="9591320" y="815585"/>
              <a:ext cx="61791" cy="658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048FA1A5-2471-4DCF-EFDA-08F80EBE54C0}"/>
                </a:ext>
              </a:extLst>
            </p:cNvPr>
            <p:cNvCxnSpPr>
              <a:cxnSpLocks/>
            </p:cNvCxnSpPr>
            <p:nvPr/>
          </p:nvCxnSpPr>
          <p:spPr>
            <a:xfrm rot="7620000" flipH="1">
              <a:off x="10077906" y="1665966"/>
              <a:ext cx="61791" cy="658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ED7EA11-C609-53CE-26C0-7F9DC22BED87}"/>
                </a:ext>
              </a:extLst>
            </p:cNvPr>
            <p:cNvCxnSpPr>
              <a:cxnSpLocks/>
            </p:cNvCxnSpPr>
            <p:nvPr/>
          </p:nvCxnSpPr>
          <p:spPr>
            <a:xfrm rot="7620000" flipH="1">
              <a:off x="9954395" y="629204"/>
              <a:ext cx="61791" cy="658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D8BC899F-2AD8-AF38-70C4-C8FB245210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255" r="74654" b="36687"/>
          <a:stretch/>
        </p:blipFill>
        <p:spPr>
          <a:xfrm>
            <a:off x="6580031" y="2480004"/>
            <a:ext cx="757321" cy="872837"/>
          </a:xfrm>
          <a:prstGeom prst="rect">
            <a:avLst/>
          </a:prstGeom>
        </p:spPr>
      </p:pic>
      <p:pic>
        <p:nvPicPr>
          <p:cNvPr id="21" name="Picture 20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84803810-A4A8-DC68-D43E-78D17C6887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01" t="477" r="33850" b="73282"/>
          <a:stretch/>
        </p:blipFill>
        <p:spPr>
          <a:xfrm>
            <a:off x="4546645" y="2656842"/>
            <a:ext cx="1011381" cy="762000"/>
          </a:xfrm>
          <a:prstGeom prst="rect">
            <a:avLst/>
          </a:prstGeom>
        </p:spPr>
      </p:pic>
      <p:pic>
        <p:nvPicPr>
          <p:cNvPr id="111" name="Picture 110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F906CA8E-0772-A4FC-9FA5-657747895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190" b="71374"/>
          <a:stretch/>
        </p:blipFill>
        <p:spPr>
          <a:xfrm>
            <a:off x="399992" y="300812"/>
            <a:ext cx="771175" cy="831272"/>
          </a:xfrm>
          <a:prstGeom prst="rect">
            <a:avLst/>
          </a:prstGeom>
        </p:spPr>
      </p:pic>
      <p:pic>
        <p:nvPicPr>
          <p:cNvPr id="112" name="Picture 111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C8E9E565-1ABD-BE54-DC52-8642D174C0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408" b="74282"/>
          <a:stretch/>
        </p:blipFill>
        <p:spPr>
          <a:xfrm>
            <a:off x="1111330" y="1325412"/>
            <a:ext cx="824438" cy="746803"/>
          </a:xfrm>
          <a:prstGeom prst="rect">
            <a:avLst/>
          </a:prstGeom>
        </p:spPr>
      </p:pic>
      <p:pic>
        <p:nvPicPr>
          <p:cNvPr id="113" name="Picture 112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8AFFFBCB-4494-50A9-3327-A7769ADA1E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480" t="34351" r="34928" b="34159"/>
          <a:stretch/>
        </p:blipFill>
        <p:spPr>
          <a:xfrm>
            <a:off x="1642527" y="3911977"/>
            <a:ext cx="824438" cy="914401"/>
          </a:xfrm>
          <a:prstGeom prst="rect">
            <a:avLst/>
          </a:prstGeom>
        </p:spPr>
      </p:pic>
      <p:pic>
        <p:nvPicPr>
          <p:cNvPr id="124" name="Picture 123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5D096987-F6D2-3CF7-4E24-DBC7600E14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642" t="74190"/>
          <a:stretch/>
        </p:blipFill>
        <p:spPr>
          <a:xfrm>
            <a:off x="2452716" y="884011"/>
            <a:ext cx="817419" cy="749487"/>
          </a:xfrm>
          <a:prstGeom prst="rect">
            <a:avLst/>
          </a:prstGeom>
        </p:spPr>
      </p:pic>
      <p:pic>
        <p:nvPicPr>
          <p:cNvPr id="135" name="Picture 134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3C3BD954-EE43-242D-EB7E-C3014EF421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255" r="74654" b="36687"/>
          <a:stretch/>
        </p:blipFill>
        <p:spPr>
          <a:xfrm>
            <a:off x="2584441" y="2487396"/>
            <a:ext cx="757321" cy="872837"/>
          </a:xfrm>
          <a:prstGeom prst="rect">
            <a:avLst/>
          </a:prstGeom>
        </p:spPr>
      </p:pic>
      <p:pic>
        <p:nvPicPr>
          <p:cNvPr id="146" name="Picture 145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C46C1582-24EA-FF45-1438-2081657242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01" t="477" r="33850" b="73282"/>
          <a:stretch/>
        </p:blipFill>
        <p:spPr>
          <a:xfrm>
            <a:off x="583211" y="2662514"/>
            <a:ext cx="1011381" cy="762000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0AC54123-FCBD-7E4A-C63B-619F0B020B05}"/>
              </a:ext>
            </a:extLst>
          </p:cNvPr>
          <p:cNvSpPr txBox="1"/>
          <p:nvPr/>
        </p:nvSpPr>
        <p:spPr>
          <a:xfrm>
            <a:off x="1271163" y="5231727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Time 1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6FC946E4-F8C3-E0E7-F4BF-EC931BD68920}"/>
              </a:ext>
            </a:extLst>
          </p:cNvPr>
          <p:cNvCxnSpPr>
            <a:cxnSpLocks/>
          </p:cNvCxnSpPr>
          <p:nvPr/>
        </p:nvCxnSpPr>
        <p:spPr>
          <a:xfrm>
            <a:off x="5759683" y="1966450"/>
            <a:ext cx="213387" cy="279434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F531F6DB-93A8-D0B0-33F3-948D3F3A84CC}"/>
              </a:ext>
            </a:extLst>
          </p:cNvPr>
          <p:cNvCxnSpPr>
            <a:cxnSpLocks/>
          </p:cNvCxnSpPr>
          <p:nvPr/>
        </p:nvCxnSpPr>
        <p:spPr>
          <a:xfrm flipH="1">
            <a:off x="4770664" y="3472744"/>
            <a:ext cx="182275" cy="472443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EE1930E-82AC-A5E5-0773-A888F5C3FA4F}"/>
              </a:ext>
            </a:extLst>
          </p:cNvPr>
          <p:cNvCxnSpPr>
            <a:cxnSpLocks/>
          </p:cNvCxnSpPr>
          <p:nvPr/>
        </p:nvCxnSpPr>
        <p:spPr>
          <a:xfrm rot="5400000" flipH="1">
            <a:off x="5372808" y="3864226"/>
            <a:ext cx="182275" cy="472443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F0A43CE-B238-9DBD-D0E0-1E14E80AD955}"/>
              </a:ext>
            </a:extLst>
          </p:cNvPr>
          <p:cNvCxnSpPr>
            <a:cxnSpLocks/>
          </p:cNvCxnSpPr>
          <p:nvPr/>
        </p:nvCxnSpPr>
        <p:spPr>
          <a:xfrm flipV="1">
            <a:off x="7019725" y="2248167"/>
            <a:ext cx="46085" cy="237705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440D2A28-26AF-4E98-5575-17DD7DAF02CC}"/>
              </a:ext>
            </a:extLst>
          </p:cNvPr>
          <p:cNvCxnSpPr>
            <a:cxnSpLocks/>
          </p:cNvCxnSpPr>
          <p:nvPr/>
        </p:nvCxnSpPr>
        <p:spPr>
          <a:xfrm rot="8580000" flipH="1">
            <a:off x="6623275" y="404286"/>
            <a:ext cx="182275" cy="472443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95DFDADB-CA6A-8D05-E188-DBDEDB4F6473}"/>
              </a:ext>
            </a:extLst>
          </p:cNvPr>
          <p:cNvCxnSpPr>
            <a:cxnSpLocks/>
          </p:cNvCxnSpPr>
          <p:nvPr/>
        </p:nvCxnSpPr>
        <p:spPr>
          <a:xfrm flipH="1">
            <a:off x="4407697" y="1318020"/>
            <a:ext cx="182275" cy="472443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FFB230-B959-88F3-C138-CD977CA34B95}"/>
              </a:ext>
            </a:extLst>
          </p:cNvPr>
          <p:cNvCxnSpPr>
            <a:cxnSpLocks/>
          </p:cNvCxnSpPr>
          <p:nvPr/>
        </p:nvCxnSpPr>
        <p:spPr>
          <a:xfrm flipH="1">
            <a:off x="5395569" y="2602284"/>
            <a:ext cx="61791" cy="65805"/>
          </a:xfrm>
          <a:prstGeom prst="straightConnector1">
            <a:avLst/>
          </a:prstGeom>
          <a:ln w="508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8094423-A477-42D9-DF2E-A7FA2A825585}"/>
              </a:ext>
            </a:extLst>
          </p:cNvPr>
          <p:cNvCxnSpPr>
            <a:cxnSpLocks/>
          </p:cNvCxnSpPr>
          <p:nvPr/>
        </p:nvCxnSpPr>
        <p:spPr>
          <a:xfrm flipH="1">
            <a:off x="4686693" y="3379656"/>
            <a:ext cx="61791" cy="65805"/>
          </a:xfrm>
          <a:prstGeom prst="straightConnector1">
            <a:avLst/>
          </a:prstGeom>
          <a:ln w="508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C384B5-E930-429C-5C55-F611F56B6AAF}"/>
              </a:ext>
            </a:extLst>
          </p:cNvPr>
          <p:cNvCxnSpPr>
            <a:cxnSpLocks/>
          </p:cNvCxnSpPr>
          <p:nvPr/>
        </p:nvCxnSpPr>
        <p:spPr>
          <a:xfrm rot="2400000" flipH="1">
            <a:off x="5579746" y="2923592"/>
            <a:ext cx="61791" cy="65805"/>
          </a:xfrm>
          <a:prstGeom prst="straightConnector1">
            <a:avLst/>
          </a:prstGeom>
          <a:ln w="508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55EE0B-768E-784A-A090-C967251FE879}"/>
              </a:ext>
            </a:extLst>
          </p:cNvPr>
          <p:cNvCxnSpPr>
            <a:cxnSpLocks/>
          </p:cNvCxnSpPr>
          <p:nvPr/>
        </p:nvCxnSpPr>
        <p:spPr>
          <a:xfrm rot="2400000" flipH="1">
            <a:off x="4546328" y="3047848"/>
            <a:ext cx="61791" cy="65805"/>
          </a:xfrm>
          <a:prstGeom prst="straightConnector1">
            <a:avLst/>
          </a:prstGeom>
          <a:ln w="508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BE1EBF-AEF5-4F12-0CCA-ECDE321E9913}"/>
              </a:ext>
            </a:extLst>
          </p:cNvPr>
          <p:cNvCxnSpPr>
            <a:cxnSpLocks/>
          </p:cNvCxnSpPr>
          <p:nvPr/>
        </p:nvCxnSpPr>
        <p:spPr>
          <a:xfrm rot="4920000" flipH="1">
            <a:off x="5511656" y="3302967"/>
            <a:ext cx="61791" cy="65805"/>
          </a:xfrm>
          <a:prstGeom prst="straightConnector1">
            <a:avLst/>
          </a:prstGeom>
          <a:ln w="508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86A6B9-B4E9-60EC-73E6-6E425A22E6F6}"/>
              </a:ext>
            </a:extLst>
          </p:cNvPr>
          <p:cNvCxnSpPr>
            <a:cxnSpLocks/>
          </p:cNvCxnSpPr>
          <p:nvPr/>
        </p:nvCxnSpPr>
        <p:spPr>
          <a:xfrm rot="4920000" flipH="1">
            <a:off x="4647075" y="2676847"/>
            <a:ext cx="61791" cy="65805"/>
          </a:xfrm>
          <a:prstGeom prst="straightConnector1">
            <a:avLst/>
          </a:prstGeom>
          <a:ln w="508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F1EDCE-8EA6-7268-2DA5-4476591DBFEA}"/>
              </a:ext>
            </a:extLst>
          </p:cNvPr>
          <p:cNvCxnSpPr>
            <a:cxnSpLocks/>
          </p:cNvCxnSpPr>
          <p:nvPr/>
        </p:nvCxnSpPr>
        <p:spPr>
          <a:xfrm rot="7620000" flipH="1">
            <a:off x="5133661" y="3527228"/>
            <a:ext cx="61791" cy="65805"/>
          </a:xfrm>
          <a:prstGeom prst="straightConnector1">
            <a:avLst/>
          </a:prstGeom>
          <a:ln w="508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1CBC0D-86C7-A7C5-59BD-71A8B38994CD}"/>
              </a:ext>
            </a:extLst>
          </p:cNvPr>
          <p:cNvCxnSpPr>
            <a:cxnSpLocks/>
          </p:cNvCxnSpPr>
          <p:nvPr/>
        </p:nvCxnSpPr>
        <p:spPr>
          <a:xfrm rot="7620000" flipH="1">
            <a:off x="5010150" y="2490466"/>
            <a:ext cx="61791" cy="65805"/>
          </a:xfrm>
          <a:prstGeom prst="straightConnector1">
            <a:avLst/>
          </a:prstGeom>
          <a:ln w="508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662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69CA86F3-C3B2-4333-CD44-76A10CFFC007}"/>
              </a:ext>
            </a:extLst>
          </p:cNvPr>
          <p:cNvSpPr/>
          <p:nvPr/>
        </p:nvSpPr>
        <p:spPr>
          <a:xfrm>
            <a:off x="2057397" y="757391"/>
            <a:ext cx="893193" cy="8931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6F304D-84B8-3A97-9E3F-BB616D7B952F}"/>
              </a:ext>
            </a:extLst>
          </p:cNvPr>
          <p:cNvSpPr/>
          <p:nvPr/>
        </p:nvSpPr>
        <p:spPr>
          <a:xfrm>
            <a:off x="831483" y="288836"/>
            <a:ext cx="893193" cy="8931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394CC0D-C25C-6838-45E9-988B0A683385}"/>
              </a:ext>
            </a:extLst>
          </p:cNvPr>
          <p:cNvSpPr/>
          <p:nvPr/>
        </p:nvSpPr>
        <p:spPr>
          <a:xfrm>
            <a:off x="2033502" y="2155949"/>
            <a:ext cx="893193" cy="8931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976999-6472-347A-B537-4A53C1D4A10D}"/>
              </a:ext>
            </a:extLst>
          </p:cNvPr>
          <p:cNvSpPr txBox="1"/>
          <p:nvPr/>
        </p:nvSpPr>
        <p:spPr>
          <a:xfrm>
            <a:off x="11162153" y="3255159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3B687F-61CB-71E9-3817-10D63BB6A697}"/>
              </a:ext>
            </a:extLst>
          </p:cNvPr>
          <p:cNvSpPr txBox="1"/>
          <p:nvPr/>
        </p:nvSpPr>
        <p:spPr>
          <a:xfrm>
            <a:off x="10084888" y="2341256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67508C-0E86-0526-A147-EDA96312F1BB}"/>
              </a:ext>
            </a:extLst>
          </p:cNvPr>
          <p:cNvCxnSpPr>
            <a:cxnSpLocks/>
          </p:cNvCxnSpPr>
          <p:nvPr/>
        </p:nvCxnSpPr>
        <p:spPr>
          <a:xfrm flipH="1">
            <a:off x="9908550" y="2911890"/>
            <a:ext cx="277558" cy="343269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314EEE-9B63-4939-4FB9-DCBA96FB7182}"/>
              </a:ext>
            </a:extLst>
          </p:cNvPr>
          <p:cNvCxnSpPr>
            <a:cxnSpLocks/>
          </p:cNvCxnSpPr>
          <p:nvPr/>
        </p:nvCxnSpPr>
        <p:spPr>
          <a:xfrm>
            <a:off x="11478311" y="3753533"/>
            <a:ext cx="196843" cy="446788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FAE050E-1568-5211-A010-654A66821929}"/>
              </a:ext>
            </a:extLst>
          </p:cNvPr>
          <p:cNvGrpSpPr/>
          <p:nvPr/>
        </p:nvGrpSpPr>
        <p:grpSpPr>
          <a:xfrm>
            <a:off x="8282778" y="1987313"/>
            <a:ext cx="736607" cy="707886"/>
            <a:chOff x="8282778" y="1987313"/>
            <a:chExt cx="736607" cy="7078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8A98C2F-A78E-99BF-BA81-B2CE66DBF089}"/>
                </a:ext>
              </a:extLst>
            </p:cNvPr>
            <p:cNvSpPr txBox="1"/>
            <p:nvPr/>
          </p:nvSpPr>
          <p:spPr>
            <a:xfrm>
              <a:off x="8282778" y="1987313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87DFE2E-AB66-FEF4-CC26-1952339A70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38027" y="2036767"/>
              <a:ext cx="381358" cy="278032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85A83714-F445-9E52-6B00-BB7462C7D2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190" b="71374"/>
          <a:stretch/>
        </p:blipFill>
        <p:spPr>
          <a:xfrm>
            <a:off x="877516" y="290946"/>
            <a:ext cx="771175" cy="831272"/>
          </a:xfrm>
          <a:prstGeom prst="rect">
            <a:avLst/>
          </a:prstGeom>
        </p:spPr>
      </p:pic>
      <p:pic>
        <p:nvPicPr>
          <p:cNvPr id="21" name="Picture 20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84803810-A4A8-DC68-D43E-78D17C6887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1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l="32301" t="477" r="33850" b="73282"/>
          <a:stretch/>
        </p:blipFill>
        <p:spPr>
          <a:xfrm>
            <a:off x="251722" y="2622464"/>
            <a:ext cx="1011381" cy="762000"/>
          </a:xfrm>
          <a:prstGeom prst="rect">
            <a:avLst/>
          </a:prstGeom>
        </p:spPr>
      </p:pic>
      <p:pic>
        <p:nvPicPr>
          <p:cNvPr id="23" name="Picture 22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AE5BFB6B-1421-CF59-C03E-9446796BFE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642" t="74190"/>
          <a:stretch/>
        </p:blipFill>
        <p:spPr>
          <a:xfrm>
            <a:off x="2057397" y="749452"/>
            <a:ext cx="817419" cy="749487"/>
          </a:xfrm>
          <a:prstGeom prst="rect">
            <a:avLst/>
          </a:prstGeom>
        </p:spPr>
      </p:pic>
      <p:pic>
        <p:nvPicPr>
          <p:cNvPr id="24" name="Picture 23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1F784629-BCB9-68AA-50B2-A58B604A51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408" b="74282"/>
          <a:stretch/>
        </p:blipFill>
        <p:spPr>
          <a:xfrm>
            <a:off x="453642" y="1498939"/>
            <a:ext cx="824438" cy="746803"/>
          </a:xfrm>
          <a:prstGeom prst="rect">
            <a:avLst/>
          </a:prstGeom>
        </p:spPr>
      </p:pic>
      <p:pic>
        <p:nvPicPr>
          <p:cNvPr id="25" name="Picture 24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E58177A2-3FF1-D111-ECDE-8E92BCED1A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80" t="34351" r="34928" b="34159"/>
          <a:stretch/>
        </p:blipFill>
        <p:spPr>
          <a:xfrm>
            <a:off x="1637112" y="3177951"/>
            <a:ext cx="824438" cy="914401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304E0818-B9E9-E685-3FF7-9331BF3CEAD3}"/>
              </a:ext>
            </a:extLst>
          </p:cNvPr>
          <p:cNvSpPr/>
          <p:nvPr/>
        </p:nvSpPr>
        <p:spPr>
          <a:xfrm>
            <a:off x="5384173" y="605746"/>
            <a:ext cx="893193" cy="8931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9E59A8-1ADF-9037-1AD6-FD8E28AF0ADF}"/>
              </a:ext>
            </a:extLst>
          </p:cNvPr>
          <p:cNvSpPr txBox="1"/>
          <p:nvPr/>
        </p:nvSpPr>
        <p:spPr>
          <a:xfrm>
            <a:off x="6682356" y="4783755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158D0D-6347-D401-8638-0A6471A6488C}"/>
              </a:ext>
            </a:extLst>
          </p:cNvPr>
          <p:cNvSpPr txBox="1"/>
          <p:nvPr/>
        </p:nvSpPr>
        <p:spPr>
          <a:xfrm>
            <a:off x="5605091" y="386985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D23B206-016D-BD50-2E75-3C9749CDC989}"/>
              </a:ext>
            </a:extLst>
          </p:cNvPr>
          <p:cNvCxnSpPr>
            <a:cxnSpLocks/>
          </p:cNvCxnSpPr>
          <p:nvPr/>
        </p:nvCxnSpPr>
        <p:spPr>
          <a:xfrm rot="4140000" flipH="1">
            <a:off x="5379765" y="3983788"/>
            <a:ext cx="277558" cy="343269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A01BCB-619D-C86B-C930-5E17DC734FA8}"/>
              </a:ext>
            </a:extLst>
          </p:cNvPr>
          <p:cNvCxnSpPr>
            <a:cxnSpLocks/>
          </p:cNvCxnSpPr>
          <p:nvPr/>
        </p:nvCxnSpPr>
        <p:spPr>
          <a:xfrm>
            <a:off x="6998514" y="5282129"/>
            <a:ext cx="196843" cy="446788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A780AB-CC31-F722-7404-13E97A4C2FE2}"/>
              </a:ext>
            </a:extLst>
          </p:cNvPr>
          <p:cNvSpPr txBox="1"/>
          <p:nvPr/>
        </p:nvSpPr>
        <p:spPr>
          <a:xfrm>
            <a:off x="4885935" y="5614249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59A628-2203-3BC1-EBD0-DD3C6B99A4F5}"/>
              </a:ext>
            </a:extLst>
          </p:cNvPr>
          <p:cNvCxnSpPr>
            <a:cxnSpLocks/>
          </p:cNvCxnSpPr>
          <p:nvPr/>
        </p:nvCxnSpPr>
        <p:spPr>
          <a:xfrm flipV="1">
            <a:off x="5285221" y="5629560"/>
            <a:ext cx="381358" cy="278032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22E4E0-1398-7C2F-8CE9-04CB4A35F30F}"/>
              </a:ext>
            </a:extLst>
          </p:cNvPr>
          <p:cNvGrpSpPr/>
          <p:nvPr/>
        </p:nvGrpSpPr>
        <p:grpSpPr>
          <a:xfrm>
            <a:off x="5010776" y="2159807"/>
            <a:ext cx="1095209" cy="1098553"/>
            <a:chOff x="9490573" y="631211"/>
            <a:chExt cx="1095209" cy="109855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ECC76E9-16B0-B8FF-F0C0-C9C51C6D51DA}"/>
                </a:ext>
              </a:extLst>
            </p:cNvPr>
            <p:cNvSpPr/>
            <p:nvPr/>
          </p:nvSpPr>
          <p:spPr>
            <a:xfrm>
              <a:off x="9600732" y="735432"/>
              <a:ext cx="893193" cy="89319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C5061CE-C058-2E33-D3BA-085801E047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39814" y="741022"/>
              <a:ext cx="61791" cy="658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6C01D7F-4C84-CA17-B70D-D4C7F2938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30938" y="1518394"/>
              <a:ext cx="61791" cy="658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871496B-9C45-EBFC-B971-A1911A897AF2}"/>
                </a:ext>
              </a:extLst>
            </p:cNvPr>
            <p:cNvCxnSpPr>
              <a:cxnSpLocks/>
            </p:cNvCxnSpPr>
            <p:nvPr/>
          </p:nvCxnSpPr>
          <p:spPr>
            <a:xfrm rot="2400000" flipH="1">
              <a:off x="10523991" y="1062330"/>
              <a:ext cx="61791" cy="658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CFD2ADB-0C99-9DD7-7DD9-638A565FBCDC}"/>
                </a:ext>
              </a:extLst>
            </p:cNvPr>
            <p:cNvCxnSpPr>
              <a:cxnSpLocks/>
            </p:cNvCxnSpPr>
            <p:nvPr/>
          </p:nvCxnSpPr>
          <p:spPr>
            <a:xfrm rot="2400000" flipH="1">
              <a:off x="9490573" y="1186586"/>
              <a:ext cx="61791" cy="658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039F4D2-A636-13EC-AC43-7CC7EEB524FF}"/>
                </a:ext>
              </a:extLst>
            </p:cNvPr>
            <p:cNvCxnSpPr>
              <a:cxnSpLocks/>
            </p:cNvCxnSpPr>
            <p:nvPr/>
          </p:nvCxnSpPr>
          <p:spPr>
            <a:xfrm rot="4920000" flipH="1">
              <a:off x="10455901" y="1441705"/>
              <a:ext cx="61791" cy="658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38ED4B4-1733-2CEB-54D2-31EBACF1EE72}"/>
                </a:ext>
              </a:extLst>
            </p:cNvPr>
            <p:cNvCxnSpPr>
              <a:cxnSpLocks/>
            </p:cNvCxnSpPr>
            <p:nvPr/>
          </p:nvCxnSpPr>
          <p:spPr>
            <a:xfrm rot="4920000" flipH="1">
              <a:off x="9591320" y="815585"/>
              <a:ext cx="61791" cy="658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30819DA-7C20-302D-E01B-177732A1D8D4}"/>
                </a:ext>
              </a:extLst>
            </p:cNvPr>
            <p:cNvCxnSpPr>
              <a:cxnSpLocks/>
            </p:cNvCxnSpPr>
            <p:nvPr/>
          </p:nvCxnSpPr>
          <p:spPr>
            <a:xfrm rot="7620000" flipH="1">
              <a:off x="10077906" y="1665966"/>
              <a:ext cx="61791" cy="658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497F342-0404-615E-F5EE-894E1BFAFCA5}"/>
                </a:ext>
              </a:extLst>
            </p:cNvPr>
            <p:cNvCxnSpPr>
              <a:cxnSpLocks/>
            </p:cNvCxnSpPr>
            <p:nvPr/>
          </p:nvCxnSpPr>
          <p:spPr>
            <a:xfrm rot="7620000" flipH="1">
              <a:off x="9954395" y="629204"/>
              <a:ext cx="61791" cy="658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DBC246B-61EE-4D65-74B8-AF1E53975EE2}"/>
              </a:ext>
            </a:extLst>
          </p:cNvPr>
          <p:cNvGrpSpPr/>
          <p:nvPr/>
        </p:nvGrpSpPr>
        <p:grpSpPr>
          <a:xfrm>
            <a:off x="8638027" y="4599873"/>
            <a:ext cx="685587" cy="707886"/>
            <a:chOff x="8638027" y="4599873"/>
            <a:chExt cx="685587" cy="70788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038910-6C92-9112-47E3-006B5ED34D1E}"/>
                </a:ext>
              </a:extLst>
            </p:cNvPr>
            <p:cNvSpPr txBox="1"/>
            <p:nvPr/>
          </p:nvSpPr>
          <p:spPr>
            <a:xfrm>
              <a:off x="8638027" y="4599873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2380554-1642-0445-E49E-C6F0236CB965}"/>
                </a:ext>
              </a:extLst>
            </p:cNvPr>
            <p:cNvCxnSpPr>
              <a:cxnSpLocks/>
            </p:cNvCxnSpPr>
            <p:nvPr/>
          </p:nvCxnSpPr>
          <p:spPr>
            <a:xfrm>
              <a:off x="8993276" y="4927359"/>
              <a:ext cx="330338" cy="26457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6187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E923B2FD-A62A-B912-113D-697A6BBEA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170" y="-221672"/>
            <a:ext cx="2987904" cy="2903870"/>
          </a:xfrm>
          <a:prstGeom prst="rect">
            <a:avLst/>
          </a:prstGeom>
        </p:spPr>
      </p:pic>
      <p:pic>
        <p:nvPicPr>
          <p:cNvPr id="11" name="Picture 10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4E301D52-064A-62FC-0EF7-77EB0C5854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190" b="71374"/>
          <a:stretch/>
        </p:blipFill>
        <p:spPr>
          <a:xfrm>
            <a:off x="877516" y="290946"/>
            <a:ext cx="771175" cy="831272"/>
          </a:xfrm>
          <a:prstGeom prst="rect">
            <a:avLst/>
          </a:prstGeom>
        </p:spPr>
      </p:pic>
      <p:pic>
        <p:nvPicPr>
          <p:cNvPr id="12" name="Picture 11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9E8902AD-1150-9B1B-8FFB-BC94B066C2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01" t="477" r="33850" b="73282"/>
          <a:stretch/>
        </p:blipFill>
        <p:spPr>
          <a:xfrm>
            <a:off x="1263103" y="2175164"/>
            <a:ext cx="1011381" cy="762000"/>
          </a:xfrm>
          <a:prstGeom prst="rect">
            <a:avLst/>
          </a:prstGeom>
        </p:spPr>
      </p:pic>
      <p:pic>
        <p:nvPicPr>
          <p:cNvPr id="14" name="Picture 13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A6762CAC-0882-D01E-6B1A-B0F079219C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408" b="74282"/>
          <a:stretch/>
        </p:blipFill>
        <p:spPr>
          <a:xfrm>
            <a:off x="438665" y="3747654"/>
            <a:ext cx="824438" cy="746803"/>
          </a:xfrm>
          <a:prstGeom prst="rect">
            <a:avLst/>
          </a:prstGeom>
        </p:spPr>
      </p:pic>
      <p:pic>
        <p:nvPicPr>
          <p:cNvPr id="16" name="Picture 15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C9B13BF1-C81B-F1A8-6007-2E11E30777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255" r="74654" b="36687"/>
          <a:stretch/>
        </p:blipFill>
        <p:spPr>
          <a:xfrm>
            <a:off x="3454462" y="3311235"/>
            <a:ext cx="757321" cy="872837"/>
          </a:xfrm>
          <a:prstGeom prst="rect">
            <a:avLst/>
          </a:prstGeom>
        </p:spPr>
      </p:pic>
      <p:pic>
        <p:nvPicPr>
          <p:cNvPr id="17" name="Picture 16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E00C5C3A-4E6D-DBC5-28A9-F736377B94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642" t="74190"/>
          <a:stretch/>
        </p:blipFill>
        <p:spPr>
          <a:xfrm>
            <a:off x="2482302" y="1122218"/>
            <a:ext cx="817419" cy="749487"/>
          </a:xfrm>
          <a:prstGeom prst="rect">
            <a:avLst/>
          </a:prstGeom>
        </p:spPr>
      </p:pic>
      <p:pic>
        <p:nvPicPr>
          <p:cNvPr id="18" name="Picture 17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D8C3B290-A8FD-284B-A921-2D46BD0D57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480" t="34351" r="34928" b="34159"/>
          <a:stretch/>
        </p:blipFill>
        <p:spPr>
          <a:xfrm>
            <a:off x="2070083" y="4724399"/>
            <a:ext cx="824438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06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66</Words>
  <Application>Microsoft Macintosh PowerPoint</Application>
  <PresentationFormat>Widescreen</PresentationFormat>
  <Paragraphs>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Holcombe</dc:creator>
  <cp:lastModifiedBy>Alex Holcombe</cp:lastModifiedBy>
  <cp:revision>11</cp:revision>
  <dcterms:created xsi:type="dcterms:W3CDTF">2023-04-12T06:14:46Z</dcterms:created>
  <dcterms:modified xsi:type="dcterms:W3CDTF">2023-04-12T21:57:28Z</dcterms:modified>
</cp:coreProperties>
</file>