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54"/>
  </p:notesMasterIdLst>
  <p:handoutMasterIdLst>
    <p:handoutMasterId r:id="rId55"/>
  </p:handoutMasterIdLst>
  <p:sldIdLst>
    <p:sldId id="258" r:id="rId2"/>
    <p:sldId id="259" r:id="rId3"/>
    <p:sldId id="260" r:id="rId4"/>
    <p:sldId id="257" r:id="rId5"/>
    <p:sldId id="261" r:id="rId6"/>
    <p:sldId id="262" r:id="rId7"/>
    <p:sldId id="263" r:id="rId8"/>
    <p:sldId id="264" r:id="rId9"/>
    <p:sldId id="265" r:id="rId10"/>
    <p:sldId id="280" r:id="rId11"/>
    <p:sldId id="281" r:id="rId12"/>
    <p:sldId id="271" r:id="rId13"/>
    <p:sldId id="269" r:id="rId14"/>
    <p:sldId id="282" r:id="rId15"/>
    <p:sldId id="283" r:id="rId16"/>
    <p:sldId id="273" r:id="rId17"/>
    <p:sldId id="274" r:id="rId18"/>
    <p:sldId id="275" r:id="rId19"/>
    <p:sldId id="276" r:id="rId20"/>
    <p:sldId id="277" r:id="rId21"/>
    <p:sldId id="278" r:id="rId22"/>
    <p:sldId id="279" r:id="rId23"/>
    <p:sldId id="284" r:id="rId24"/>
    <p:sldId id="285" r:id="rId25"/>
    <p:sldId id="286" r:id="rId26"/>
    <p:sldId id="287" r:id="rId27"/>
    <p:sldId id="288" r:id="rId28"/>
    <p:sldId id="289" r:id="rId29"/>
    <p:sldId id="290" r:id="rId30"/>
    <p:sldId id="291" r:id="rId31"/>
    <p:sldId id="292" r:id="rId32"/>
    <p:sldId id="293" r:id="rId33"/>
    <p:sldId id="294" r:id="rId34"/>
    <p:sldId id="296"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3" r:id="rId50"/>
    <p:sldId id="314" r:id="rId51"/>
    <p:sldId id="315" r:id="rId52"/>
    <p:sldId id="316"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FE4"/>
    <a:srgbClr val="C8E8EC"/>
    <a:srgbClr val="660033"/>
    <a:srgbClr val="800000"/>
    <a:srgbClr val="A50021"/>
    <a:srgbClr val="6E88FF"/>
    <a:srgbClr val="284C61"/>
    <a:srgbClr val="2D55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747" autoAdjust="0"/>
  </p:normalViewPr>
  <p:slideViewPr>
    <p:cSldViewPr>
      <p:cViewPr>
        <p:scale>
          <a:sx n="100" d="100"/>
          <a:sy n="100" d="100"/>
        </p:scale>
        <p:origin x="-618" y="-108"/>
      </p:cViewPr>
      <p:guideLst>
        <p:guide orient="horz" pos="2160"/>
        <p:guide pos="2880"/>
      </p:guideLst>
    </p:cSldViewPr>
  </p:slideViewPr>
  <p:outlineViewPr>
    <p:cViewPr>
      <p:scale>
        <a:sx n="33" d="100"/>
        <a:sy n="33" d="100"/>
      </p:scale>
      <p:origin x="0" y="24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A9375-C36F-45E4-962E-5B07F56E1698}" type="doc">
      <dgm:prSet loTypeId="urn:microsoft.com/office/officeart/2005/8/layout/vList6" loCatId="list" qsTypeId="urn:microsoft.com/office/officeart/2005/8/quickstyle/3d3" qsCatId="3D" csTypeId="urn:microsoft.com/office/officeart/2005/8/colors/accent1_2" csCatId="accent1" phldr="1"/>
      <dgm:spPr/>
      <dgm:t>
        <a:bodyPr/>
        <a:lstStyle/>
        <a:p>
          <a:endParaRPr lang="en-US"/>
        </a:p>
      </dgm:t>
    </dgm:pt>
    <dgm:pt modelId="{9E975EA9-DCF2-4BE4-89D9-C787E854A491}">
      <dgm:prSet phldrT="[Text]"/>
      <dgm:spPr/>
      <dgm:t>
        <a:bodyPr/>
        <a:lstStyle/>
        <a:p>
          <a:r>
            <a:rPr lang="en-US" dirty="0" smtClean="0">
              <a:latin typeface="Corbel" pitchFamily="34" charset="0"/>
            </a:rPr>
            <a:t>1. Price &amp; Availability</a:t>
          </a:r>
          <a:endParaRPr lang="en-US" dirty="0">
            <a:latin typeface="Corbel" pitchFamily="34" charset="0"/>
          </a:endParaRPr>
        </a:p>
      </dgm:t>
    </dgm:pt>
    <dgm:pt modelId="{5E4E83B9-81EB-498D-8E53-4D4D049E70BD}" type="parTrans" cxnId="{230E2036-1F2F-422F-A377-78A780FF32C6}">
      <dgm:prSet/>
      <dgm:spPr/>
      <dgm:t>
        <a:bodyPr/>
        <a:lstStyle/>
        <a:p>
          <a:endParaRPr lang="en-US">
            <a:latin typeface="Corbel" pitchFamily="34" charset="0"/>
          </a:endParaRPr>
        </a:p>
      </dgm:t>
    </dgm:pt>
    <dgm:pt modelId="{82E4F81B-069C-438C-9045-3D2DEBDC21F1}" type="sibTrans" cxnId="{230E2036-1F2F-422F-A377-78A780FF32C6}">
      <dgm:prSet/>
      <dgm:spPr/>
      <dgm:t>
        <a:bodyPr/>
        <a:lstStyle/>
        <a:p>
          <a:endParaRPr lang="en-US">
            <a:latin typeface="Corbel" pitchFamily="34" charset="0"/>
          </a:endParaRPr>
        </a:p>
      </dgm:t>
    </dgm:pt>
    <dgm:pt modelId="{08615951-0968-4C40-A769-C87F273EB728}">
      <dgm:prSet phldrT="[Text]" custT="1"/>
      <dgm:spPr/>
      <dgm:t>
        <a:bodyPr/>
        <a:lstStyle/>
        <a:p>
          <a:r>
            <a:rPr lang="en-US" sz="1000" dirty="0" smtClean="0">
              <a:latin typeface="Corbel" pitchFamily="34" charset="0"/>
            </a:rPr>
            <a:t>EDI Code: 832 / 846</a:t>
          </a:r>
          <a:endParaRPr lang="en-US" sz="1000" dirty="0">
            <a:latin typeface="Corbel" pitchFamily="34" charset="0"/>
          </a:endParaRPr>
        </a:p>
      </dgm:t>
    </dgm:pt>
    <dgm:pt modelId="{0952884B-524E-408A-BD16-43DD6623240E}" type="parTrans" cxnId="{AFF9E308-9BD1-4D26-9DA6-1B26B5C14E91}">
      <dgm:prSet/>
      <dgm:spPr/>
      <dgm:t>
        <a:bodyPr/>
        <a:lstStyle/>
        <a:p>
          <a:endParaRPr lang="en-US">
            <a:latin typeface="Corbel" pitchFamily="34" charset="0"/>
          </a:endParaRPr>
        </a:p>
      </dgm:t>
    </dgm:pt>
    <dgm:pt modelId="{01DDC875-6F32-4F81-AA19-D36BE1A91629}" type="sibTrans" cxnId="{AFF9E308-9BD1-4D26-9DA6-1B26B5C14E91}">
      <dgm:prSet/>
      <dgm:spPr/>
      <dgm:t>
        <a:bodyPr/>
        <a:lstStyle/>
        <a:p>
          <a:endParaRPr lang="en-US">
            <a:latin typeface="Corbel" pitchFamily="34" charset="0"/>
          </a:endParaRPr>
        </a:p>
      </dgm:t>
    </dgm:pt>
    <dgm:pt modelId="{66A8CDB9-C8BD-46B0-99E1-3F41F19E690A}">
      <dgm:prSet phldrT="[Text]" custT="1"/>
      <dgm:spPr/>
      <dgm:t>
        <a:bodyPr/>
        <a:lstStyle/>
        <a:p>
          <a:r>
            <a:rPr lang="en-US" sz="1000" dirty="0" smtClean="0">
              <a:latin typeface="Corbel" pitchFamily="34" charset="0"/>
            </a:rPr>
            <a:t>We offer nightly P&amp;A file, hourly stock updates, and/or real-time XML query tool</a:t>
          </a:r>
          <a:endParaRPr lang="en-US" sz="1000" dirty="0">
            <a:latin typeface="Corbel" pitchFamily="34" charset="0"/>
          </a:endParaRPr>
        </a:p>
      </dgm:t>
    </dgm:pt>
    <dgm:pt modelId="{F93FA08F-7561-4DDC-BE14-4A0DB9A27003}" type="parTrans" cxnId="{15C220B9-34CB-4111-BB54-88F685B25413}">
      <dgm:prSet/>
      <dgm:spPr/>
      <dgm:t>
        <a:bodyPr/>
        <a:lstStyle/>
        <a:p>
          <a:endParaRPr lang="en-US">
            <a:latin typeface="Corbel" pitchFamily="34" charset="0"/>
          </a:endParaRPr>
        </a:p>
      </dgm:t>
    </dgm:pt>
    <dgm:pt modelId="{B26C9D29-6C04-4BFC-BD0E-BAA52BA3CAA5}" type="sibTrans" cxnId="{15C220B9-34CB-4111-BB54-88F685B25413}">
      <dgm:prSet/>
      <dgm:spPr/>
      <dgm:t>
        <a:bodyPr/>
        <a:lstStyle/>
        <a:p>
          <a:endParaRPr lang="en-US">
            <a:latin typeface="Corbel" pitchFamily="34" charset="0"/>
          </a:endParaRPr>
        </a:p>
      </dgm:t>
    </dgm:pt>
    <dgm:pt modelId="{C89D22EB-77EC-4A99-B7E5-8CFE4F2B1F6D}">
      <dgm:prSet phldrT="[Text]"/>
      <dgm:spPr/>
      <dgm:t>
        <a:bodyPr/>
        <a:lstStyle/>
        <a:p>
          <a:r>
            <a:rPr lang="en-US" dirty="0" smtClean="0">
              <a:latin typeface="Corbel" pitchFamily="34" charset="0"/>
            </a:rPr>
            <a:t>2. Freight Query &amp; Response</a:t>
          </a:r>
          <a:endParaRPr lang="en-US" dirty="0">
            <a:latin typeface="Corbel" pitchFamily="34" charset="0"/>
          </a:endParaRPr>
        </a:p>
      </dgm:t>
    </dgm:pt>
    <dgm:pt modelId="{3893DAAF-62C8-45B5-A3CB-B9FECDC363C9}" type="parTrans" cxnId="{45A85F99-CE27-4EDA-8BE5-C399D4BCF3B7}">
      <dgm:prSet/>
      <dgm:spPr/>
      <dgm:t>
        <a:bodyPr/>
        <a:lstStyle/>
        <a:p>
          <a:endParaRPr lang="en-US">
            <a:latin typeface="Corbel" pitchFamily="34" charset="0"/>
          </a:endParaRPr>
        </a:p>
      </dgm:t>
    </dgm:pt>
    <dgm:pt modelId="{776C409B-FECB-40B7-A4E7-D461B1739727}" type="sibTrans" cxnId="{45A85F99-CE27-4EDA-8BE5-C399D4BCF3B7}">
      <dgm:prSet/>
      <dgm:spPr/>
      <dgm:t>
        <a:bodyPr/>
        <a:lstStyle/>
        <a:p>
          <a:endParaRPr lang="en-US">
            <a:latin typeface="Corbel" pitchFamily="34" charset="0"/>
          </a:endParaRPr>
        </a:p>
      </dgm:t>
    </dgm:pt>
    <dgm:pt modelId="{D5C52CCC-6045-462A-8C97-69AB502641E9}">
      <dgm:prSet phldrT="[Text]"/>
      <dgm:spPr/>
      <dgm:t>
        <a:bodyPr/>
        <a:lstStyle/>
        <a:p>
          <a:r>
            <a:rPr lang="en-US" dirty="0" smtClean="0">
              <a:latin typeface="Corbel" pitchFamily="34" charset="0"/>
            </a:rPr>
            <a:t>3. Purchase Orders</a:t>
          </a:r>
          <a:endParaRPr lang="en-US" dirty="0">
            <a:latin typeface="Corbel" pitchFamily="34" charset="0"/>
          </a:endParaRPr>
        </a:p>
      </dgm:t>
    </dgm:pt>
    <dgm:pt modelId="{B08D3AD7-C989-479F-B4AC-3AA7D0653F98}" type="parTrans" cxnId="{7E4B8E38-C2D1-4DEF-BBFA-D466288F4898}">
      <dgm:prSet/>
      <dgm:spPr/>
      <dgm:t>
        <a:bodyPr/>
        <a:lstStyle/>
        <a:p>
          <a:endParaRPr lang="en-US">
            <a:latin typeface="Corbel" pitchFamily="34" charset="0"/>
          </a:endParaRPr>
        </a:p>
      </dgm:t>
    </dgm:pt>
    <dgm:pt modelId="{882E9850-2504-4F47-BDA4-81B51CF30CCF}" type="sibTrans" cxnId="{7E4B8E38-C2D1-4DEF-BBFA-D466288F4898}">
      <dgm:prSet/>
      <dgm:spPr/>
      <dgm:t>
        <a:bodyPr/>
        <a:lstStyle/>
        <a:p>
          <a:endParaRPr lang="en-US">
            <a:latin typeface="Corbel" pitchFamily="34" charset="0"/>
          </a:endParaRPr>
        </a:p>
      </dgm:t>
    </dgm:pt>
    <dgm:pt modelId="{165E7474-DAD5-4CEC-BA23-CDD3A7A773DA}">
      <dgm:prSet phldrT="[Text]" custT="1"/>
      <dgm:spPr>
        <a:solidFill>
          <a:srgbClr val="D6DFE4">
            <a:alpha val="89804"/>
          </a:srgbClr>
        </a:solidFill>
      </dgm:spPr>
      <dgm:t>
        <a:bodyPr/>
        <a:lstStyle/>
        <a:p>
          <a:r>
            <a:rPr lang="en-US" sz="1000" dirty="0" smtClean="0">
              <a:latin typeface="Corbel" pitchFamily="34" charset="0"/>
            </a:rPr>
            <a:t>EDI Code: 850</a:t>
          </a:r>
          <a:endParaRPr lang="en-US" sz="1000" dirty="0">
            <a:latin typeface="Corbel" pitchFamily="34" charset="0"/>
          </a:endParaRPr>
        </a:p>
      </dgm:t>
    </dgm:pt>
    <dgm:pt modelId="{E6C463DA-C0E3-4A78-9212-8F3B07DC4F73}" type="parTrans" cxnId="{4DAE97F1-E9A2-4651-8DDE-42203EEC6512}">
      <dgm:prSet/>
      <dgm:spPr/>
      <dgm:t>
        <a:bodyPr/>
        <a:lstStyle/>
        <a:p>
          <a:endParaRPr lang="en-US">
            <a:latin typeface="Corbel" pitchFamily="34" charset="0"/>
          </a:endParaRPr>
        </a:p>
      </dgm:t>
    </dgm:pt>
    <dgm:pt modelId="{1FEE4151-9F4A-4FE6-B6A1-C19BC0C49688}" type="sibTrans" cxnId="{4DAE97F1-E9A2-4651-8DDE-42203EEC6512}">
      <dgm:prSet/>
      <dgm:spPr/>
      <dgm:t>
        <a:bodyPr/>
        <a:lstStyle/>
        <a:p>
          <a:endParaRPr lang="en-US">
            <a:latin typeface="Corbel" pitchFamily="34" charset="0"/>
          </a:endParaRPr>
        </a:p>
      </dgm:t>
    </dgm:pt>
    <dgm:pt modelId="{F80760FA-E8D1-4FB9-9252-060F0EEF5F48}">
      <dgm:prSet phldrT="[Text]" custT="1"/>
      <dgm:spPr>
        <a:solidFill>
          <a:srgbClr val="D6DFE4">
            <a:alpha val="89804"/>
          </a:srgbClr>
        </a:solidFill>
      </dgm:spPr>
      <dgm:t>
        <a:bodyPr/>
        <a:lstStyle/>
        <a:p>
          <a:r>
            <a:rPr lang="en-US" sz="1000" dirty="0" smtClean="0">
              <a:latin typeface="Corbel" pitchFamily="34" charset="0"/>
            </a:rPr>
            <a:t>EDI or XML PO submission</a:t>
          </a:r>
          <a:endParaRPr lang="en-US" sz="1000" dirty="0">
            <a:latin typeface="Corbel" pitchFamily="34" charset="0"/>
          </a:endParaRPr>
        </a:p>
      </dgm:t>
    </dgm:pt>
    <dgm:pt modelId="{3C54FB07-9947-4244-B555-C5444719E735}" type="parTrans" cxnId="{FAA3D744-3F0D-42B2-A7F1-5026941D8591}">
      <dgm:prSet/>
      <dgm:spPr/>
      <dgm:t>
        <a:bodyPr/>
        <a:lstStyle/>
        <a:p>
          <a:endParaRPr lang="en-US">
            <a:latin typeface="Corbel" pitchFamily="34" charset="0"/>
          </a:endParaRPr>
        </a:p>
      </dgm:t>
    </dgm:pt>
    <dgm:pt modelId="{EC8186D7-9D2E-4148-9726-306154A0CDEB}" type="sibTrans" cxnId="{FAA3D744-3F0D-42B2-A7F1-5026941D8591}">
      <dgm:prSet/>
      <dgm:spPr/>
      <dgm:t>
        <a:bodyPr/>
        <a:lstStyle/>
        <a:p>
          <a:endParaRPr lang="en-US">
            <a:latin typeface="Corbel" pitchFamily="34" charset="0"/>
          </a:endParaRPr>
        </a:p>
      </dgm:t>
    </dgm:pt>
    <dgm:pt modelId="{C530C264-6723-402F-8EA7-CA25BB836988}">
      <dgm:prSet phldrT="[Text]"/>
      <dgm:spPr/>
      <dgm:t>
        <a:bodyPr/>
        <a:lstStyle/>
        <a:p>
          <a:r>
            <a:rPr lang="en-US" dirty="0" smtClean="0">
              <a:latin typeface="Corbel" pitchFamily="34" charset="0"/>
            </a:rPr>
            <a:t>4. Order Response</a:t>
          </a:r>
          <a:endParaRPr lang="en-US" dirty="0">
            <a:latin typeface="Corbel" pitchFamily="34" charset="0"/>
          </a:endParaRPr>
        </a:p>
      </dgm:t>
    </dgm:pt>
    <dgm:pt modelId="{CD15C54B-AE84-4F6A-AA1D-0BDC905C7165}" type="parTrans" cxnId="{1A64F2F8-691A-415A-8BFD-EBCF758DC846}">
      <dgm:prSet/>
      <dgm:spPr/>
      <dgm:t>
        <a:bodyPr/>
        <a:lstStyle/>
        <a:p>
          <a:endParaRPr lang="en-US">
            <a:latin typeface="Corbel" pitchFamily="34" charset="0"/>
          </a:endParaRPr>
        </a:p>
      </dgm:t>
    </dgm:pt>
    <dgm:pt modelId="{B5B33928-DEEF-4BF1-9AE2-FC120754C3BF}" type="sibTrans" cxnId="{1A64F2F8-691A-415A-8BFD-EBCF758DC846}">
      <dgm:prSet/>
      <dgm:spPr/>
      <dgm:t>
        <a:bodyPr/>
        <a:lstStyle/>
        <a:p>
          <a:endParaRPr lang="en-US">
            <a:latin typeface="Corbel" pitchFamily="34" charset="0"/>
          </a:endParaRPr>
        </a:p>
      </dgm:t>
    </dgm:pt>
    <dgm:pt modelId="{7FD226F0-F117-482B-95A9-1D977FF355D5}">
      <dgm:prSet phldrT="[Text]" custT="1"/>
      <dgm:spPr/>
      <dgm:t>
        <a:bodyPr/>
        <a:lstStyle/>
        <a:p>
          <a:r>
            <a:rPr lang="en-US" sz="1000" dirty="0" smtClean="0">
              <a:latin typeface="Corbel" pitchFamily="34" charset="0"/>
            </a:rPr>
            <a:t>EDI Code: 855</a:t>
          </a:r>
          <a:endParaRPr lang="en-US" sz="1000" dirty="0">
            <a:latin typeface="Corbel" pitchFamily="34" charset="0"/>
          </a:endParaRPr>
        </a:p>
      </dgm:t>
    </dgm:pt>
    <dgm:pt modelId="{2528C17C-4327-42B8-B661-0BD17EA6004C}" type="parTrans" cxnId="{67C9FE52-ABF7-4DF9-8F2F-2BAEBB7AA702}">
      <dgm:prSet/>
      <dgm:spPr/>
      <dgm:t>
        <a:bodyPr/>
        <a:lstStyle/>
        <a:p>
          <a:endParaRPr lang="en-US">
            <a:latin typeface="Corbel" pitchFamily="34" charset="0"/>
          </a:endParaRPr>
        </a:p>
      </dgm:t>
    </dgm:pt>
    <dgm:pt modelId="{4D27B487-94D6-433D-885C-0FE891322C82}" type="sibTrans" cxnId="{67C9FE52-ABF7-4DF9-8F2F-2BAEBB7AA702}">
      <dgm:prSet/>
      <dgm:spPr/>
      <dgm:t>
        <a:bodyPr/>
        <a:lstStyle/>
        <a:p>
          <a:endParaRPr lang="en-US">
            <a:latin typeface="Corbel" pitchFamily="34" charset="0"/>
          </a:endParaRPr>
        </a:p>
      </dgm:t>
    </dgm:pt>
    <dgm:pt modelId="{46308284-4B32-4BBC-9ECE-25A648AF4F60}">
      <dgm:prSet phldrT="[Text]" custT="1"/>
      <dgm:spPr/>
      <dgm:t>
        <a:bodyPr/>
        <a:lstStyle/>
        <a:p>
          <a:r>
            <a:rPr lang="en-US" sz="1000" dirty="0" smtClean="0">
              <a:latin typeface="Corbel" pitchFamily="34" charset="0"/>
            </a:rPr>
            <a:t>w/  SO#, BO#, or CPOP#</a:t>
          </a:r>
          <a:endParaRPr lang="en-US" sz="1000" dirty="0">
            <a:latin typeface="Corbel" pitchFamily="34" charset="0"/>
          </a:endParaRPr>
        </a:p>
      </dgm:t>
    </dgm:pt>
    <dgm:pt modelId="{FDFFB80F-80ED-497B-8B6C-8C8D72823F4B}" type="parTrans" cxnId="{464F379F-3E16-4951-963F-52B2077A4C31}">
      <dgm:prSet/>
      <dgm:spPr/>
      <dgm:t>
        <a:bodyPr/>
        <a:lstStyle/>
        <a:p>
          <a:endParaRPr lang="en-US">
            <a:latin typeface="Corbel" pitchFamily="34" charset="0"/>
          </a:endParaRPr>
        </a:p>
      </dgm:t>
    </dgm:pt>
    <dgm:pt modelId="{2CF45C66-1DE9-474C-9C4C-BF07C3F07884}" type="sibTrans" cxnId="{464F379F-3E16-4951-963F-52B2077A4C31}">
      <dgm:prSet/>
      <dgm:spPr/>
      <dgm:t>
        <a:bodyPr/>
        <a:lstStyle/>
        <a:p>
          <a:endParaRPr lang="en-US">
            <a:latin typeface="Corbel" pitchFamily="34" charset="0"/>
          </a:endParaRPr>
        </a:p>
      </dgm:t>
    </dgm:pt>
    <dgm:pt modelId="{681BBFA9-23C9-47CC-B92A-6647E431D716}">
      <dgm:prSet phldrT="[Text]"/>
      <dgm:spPr/>
      <dgm:t>
        <a:bodyPr/>
        <a:lstStyle/>
        <a:p>
          <a:r>
            <a:rPr lang="en-US" dirty="0" smtClean="0">
              <a:latin typeface="Corbel" pitchFamily="34" charset="0"/>
            </a:rPr>
            <a:t>6. Shipment Notification</a:t>
          </a:r>
          <a:endParaRPr lang="en-US" dirty="0">
            <a:latin typeface="Corbel" pitchFamily="34" charset="0"/>
          </a:endParaRPr>
        </a:p>
      </dgm:t>
    </dgm:pt>
    <dgm:pt modelId="{F56CC190-756D-46CB-B1E3-083E490E0369}" type="parTrans" cxnId="{106CF69B-736D-483F-B58C-D422F0B4E8AD}">
      <dgm:prSet/>
      <dgm:spPr/>
      <dgm:t>
        <a:bodyPr/>
        <a:lstStyle/>
        <a:p>
          <a:endParaRPr lang="en-US">
            <a:latin typeface="Corbel" pitchFamily="34" charset="0"/>
          </a:endParaRPr>
        </a:p>
      </dgm:t>
    </dgm:pt>
    <dgm:pt modelId="{D6EE0598-3190-47F8-8B9B-C49CECD52AA5}" type="sibTrans" cxnId="{106CF69B-736D-483F-B58C-D422F0B4E8AD}">
      <dgm:prSet/>
      <dgm:spPr/>
      <dgm:t>
        <a:bodyPr/>
        <a:lstStyle/>
        <a:p>
          <a:endParaRPr lang="en-US">
            <a:latin typeface="Corbel" pitchFamily="34" charset="0"/>
          </a:endParaRPr>
        </a:p>
      </dgm:t>
    </dgm:pt>
    <dgm:pt modelId="{0ED8ADF0-0980-4CF8-A73B-3EFF9399AD04}">
      <dgm:prSet phldrT="[Text]" custT="1"/>
      <dgm:spPr/>
      <dgm:t>
        <a:bodyPr/>
        <a:lstStyle/>
        <a:p>
          <a:r>
            <a:rPr lang="en-US" sz="1000" dirty="0" smtClean="0">
              <a:latin typeface="Corbel" pitchFamily="34" charset="0"/>
            </a:rPr>
            <a:t>EDI Code: 856</a:t>
          </a:r>
          <a:endParaRPr lang="en-US" sz="1000" dirty="0">
            <a:latin typeface="Corbel" pitchFamily="34" charset="0"/>
          </a:endParaRPr>
        </a:p>
      </dgm:t>
    </dgm:pt>
    <dgm:pt modelId="{78C835B0-7FF4-44E1-820C-C45E72B35B5C}" type="parTrans" cxnId="{C8F50A3F-4035-445A-B28A-EE0D387D6CA7}">
      <dgm:prSet/>
      <dgm:spPr/>
      <dgm:t>
        <a:bodyPr/>
        <a:lstStyle/>
        <a:p>
          <a:endParaRPr lang="en-US">
            <a:latin typeface="Corbel" pitchFamily="34" charset="0"/>
          </a:endParaRPr>
        </a:p>
      </dgm:t>
    </dgm:pt>
    <dgm:pt modelId="{03490CC0-B96C-410D-A2F0-3FA4E0B8E8B3}" type="sibTrans" cxnId="{C8F50A3F-4035-445A-B28A-EE0D387D6CA7}">
      <dgm:prSet/>
      <dgm:spPr/>
      <dgm:t>
        <a:bodyPr/>
        <a:lstStyle/>
        <a:p>
          <a:endParaRPr lang="en-US">
            <a:latin typeface="Corbel" pitchFamily="34" charset="0"/>
          </a:endParaRPr>
        </a:p>
      </dgm:t>
    </dgm:pt>
    <dgm:pt modelId="{CD541B4E-DFAC-4331-A5B6-749079046077}">
      <dgm:prSet phldrT="[Text]" custT="1"/>
      <dgm:spPr/>
      <dgm:t>
        <a:bodyPr/>
        <a:lstStyle/>
        <a:p>
          <a:r>
            <a:rPr lang="en-US" sz="1000" dirty="0" smtClean="0">
              <a:latin typeface="Corbel" pitchFamily="34" charset="0"/>
            </a:rPr>
            <a:t>Hourly files in EDI, XML, or Flat File format</a:t>
          </a:r>
          <a:endParaRPr lang="en-US" sz="1000" dirty="0">
            <a:latin typeface="Corbel" pitchFamily="34" charset="0"/>
          </a:endParaRPr>
        </a:p>
      </dgm:t>
    </dgm:pt>
    <dgm:pt modelId="{94D274D4-D568-44C9-AFA9-BF2EA542E53D}" type="parTrans" cxnId="{B8DA1350-CAFA-4FE9-BA1E-9932F69D54F8}">
      <dgm:prSet/>
      <dgm:spPr/>
      <dgm:t>
        <a:bodyPr/>
        <a:lstStyle/>
        <a:p>
          <a:endParaRPr lang="en-US">
            <a:latin typeface="Corbel" pitchFamily="34" charset="0"/>
          </a:endParaRPr>
        </a:p>
      </dgm:t>
    </dgm:pt>
    <dgm:pt modelId="{281B7164-0A1E-49E4-9A04-BD33FE630246}" type="sibTrans" cxnId="{B8DA1350-CAFA-4FE9-BA1E-9932F69D54F8}">
      <dgm:prSet/>
      <dgm:spPr/>
      <dgm:t>
        <a:bodyPr/>
        <a:lstStyle/>
        <a:p>
          <a:endParaRPr lang="en-US">
            <a:latin typeface="Corbel" pitchFamily="34" charset="0"/>
          </a:endParaRPr>
        </a:p>
      </dgm:t>
    </dgm:pt>
    <dgm:pt modelId="{164A33E7-AC30-47B1-9A5C-DAF982ADDC71}">
      <dgm:prSet phldrT="[Text]"/>
      <dgm:spPr/>
      <dgm:t>
        <a:bodyPr/>
        <a:lstStyle/>
        <a:p>
          <a:r>
            <a:rPr lang="en-US" dirty="0" smtClean="0">
              <a:solidFill>
                <a:schemeClr val="bg1"/>
              </a:solidFill>
              <a:latin typeface="Corbel" pitchFamily="34" charset="0"/>
            </a:rPr>
            <a:t>Shipments</a:t>
          </a:r>
          <a:endParaRPr lang="en-US" dirty="0">
            <a:solidFill>
              <a:schemeClr val="bg1"/>
            </a:solidFill>
            <a:latin typeface="Corbel" pitchFamily="34" charset="0"/>
          </a:endParaRPr>
        </a:p>
      </dgm:t>
    </dgm:pt>
    <dgm:pt modelId="{7DB399E5-BA62-4611-992A-D00C733A9646}" type="parTrans" cxnId="{D9376589-AB91-4B3F-9D0F-1BF16C1CA768}">
      <dgm:prSet/>
      <dgm:spPr/>
      <dgm:t>
        <a:bodyPr/>
        <a:lstStyle/>
        <a:p>
          <a:endParaRPr lang="en-US">
            <a:latin typeface="Corbel" pitchFamily="34" charset="0"/>
          </a:endParaRPr>
        </a:p>
      </dgm:t>
    </dgm:pt>
    <dgm:pt modelId="{09E7358E-B49D-471C-A8E3-EAA23432DCEF}" type="sibTrans" cxnId="{D9376589-AB91-4B3F-9D0F-1BF16C1CA768}">
      <dgm:prSet/>
      <dgm:spPr/>
      <dgm:t>
        <a:bodyPr/>
        <a:lstStyle/>
        <a:p>
          <a:endParaRPr lang="en-US">
            <a:latin typeface="Corbel" pitchFamily="34" charset="0"/>
          </a:endParaRPr>
        </a:p>
      </dgm:t>
    </dgm:pt>
    <dgm:pt modelId="{3D5A35F1-73F6-4A19-81C9-ED6CD62878D9}">
      <dgm:prSet phldrT="[Text]" custT="1"/>
      <dgm:spPr/>
      <dgm:t>
        <a:bodyPr/>
        <a:lstStyle/>
        <a:p>
          <a:r>
            <a:rPr lang="en-US" sz="1000" dirty="0" smtClean="0">
              <a:latin typeface="Corbel" pitchFamily="34" charset="0"/>
            </a:rPr>
            <a:t>w/ Pack List &amp; Ship Label</a:t>
          </a:r>
          <a:endParaRPr lang="en-US" sz="1000" dirty="0">
            <a:latin typeface="Corbel" pitchFamily="34" charset="0"/>
          </a:endParaRPr>
        </a:p>
      </dgm:t>
    </dgm:pt>
    <dgm:pt modelId="{2D2A919A-2E9F-4E60-83C1-B6A8886CD765}" type="parTrans" cxnId="{E771A520-0BCF-4A17-BE68-9CC349626B86}">
      <dgm:prSet/>
      <dgm:spPr/>
      <dgm:t>
        <a:bodyPr/>
        <a:lstStyle/>
        <a:p>
          <a:endParaRPr lang="en-US">
            <a:latin typeface="Corbel" pitchFamily="34" charset="0"/>
          </a:endParaRPr>
        </a:p>
      </dgm:t>
    </dgm:pt>
    <dgm:pt modelId="{25A98C10-EC63-4522-A929-03CD50CC333F}" type="sibTrans" cxnId="{E771A520-0BCF-4A17-BE68-9CC349626B86}">
      <dgm:prSet/>
      <dgm:spPr/>
      <dgm:t>
        <a:bodyPr/>
        <a:lstStyle/>
        <a:p>
          <a:endParaRPr lang="en-US">
            <a:latin typeface="Corbel" pitchFamily="34" charset="0"/>
          </a:endParaRPr>
        </a:p>
      </dgm:t>
    </dgm:pt>
    <dgm:pt modelId="{B3D84715-16AE-4331-A6CF-4CA927A4E55F}">
      <dgm:prSet phldrT="[Text]"/>
      <dgm:spPr/>
      <dgm:t>
        <a:bodyPr/>
        <a:lstStyle/>
        <a:p>
          <a:r>
            <a:rPr lang="en-US" dirty="0" smtClean="0">
              <a:latin typeface="Corbel" pitchFamily="34" charset="0"/>
            </a:rPr>
            <a:t>7. Invoice</a:t>
          </a:r>
          <a:endParaRPr lang="en-US" dirty="0">
            <a:latin typeface="Corbel" pitchFamily="34" charset="0"/>
          </a:endParaRPr>
        </a:p>
      </dgm:t>
    </dgm:pt>
    <dgm:pt modelId="{054F8464-72B7-4424-993D-BA4D4A8F1ABB}" type="parTrans" cxnId="{D841C86A-13D3-4792-A647-DF28C65E07A6}">
      <dgm:prSet/>
      <dgm:spPr/>
      <dgm:t>
        <a:bodyPr/>
        <a:lstStyle/>
        <a:p>
          <a:endParaRPr lang="en-US">
            <a:latin typeface="Corbel" pitchFamily="34" charset="0"/>
          </a:endParaRPr>
        </a:p>
      </dgm:t>
    </dgm:pt>
    <dgm:pt modelId="{095D0228-C98C-4224-9A0F-A196AF0820FC}" type="sibTrans" cxnId="{D841C86A-13D3-4792-A647-DF28C65E07A6}">
      <dgm:prSet/>
      <dgm:spPr/>
      <dgm:t>
        <a:bodyPr/>
        <a:lstStyle/>
        <a:p>
          <a:endParaRPr lang="en-US">
            <a:latin typeface="Corbel" pitchFamily="34" charset="0"/>
          </a:endParaRPr>
        </a:p>
      </dgm:t>
    </dgm:pt>
    <dgm:pt modelId="{89411AF8-0F1A-417C-B18C-C1DBE8BE823A}">
      <dgm:prSet phldrT="[Text]" custT="1"/>
      <dgm:spPr/>
      <dgm:t>
        <a:bodyPr/>
        <a:lstStyle/>
        <a:p>
          <a:r>
            <a:rPr lang="en-US" sz="1000" dirty="0" smtClean="0">
              <a:latin typeface="Corbel" pitchFamily="34" charset="0"/>
            </a:rPr>
            <a:t>EDI Code: 810</a:t>
          </a:r>
          <a:endParaRPr lang="en-US" sz="1000" dirty="0">
            <a:latin typeface="Corbel" pitchFamily="34" charset="0"/>
          </a:endParaRPr>
        </a:p>
      </dgm:t>
    </dgm:pt>
    <dgm:pt modelId="{8E0D59C2-70D8-4DA4-B0ED-E4481910D680}" type="parTrans" cxnId="{9C21AEBF-7C2E-4525-AB2B-3E153177CAE5}">
      <dgm:prSet/>
      <dgm:spPr/>
      <dgm:t>
        <a:bodyPr/>
        <a:lstStyle/>
        <a:p>
          <a:endParaRPr lang="en-US">
            <a:latin typeface="Corbel" pitchFamily="34" charset="0"/>
          </a:endParaRPr>
        </a:p>
      </dgm:t>
    </dgm:pt>
    <dgm:pt modelId="{FB8D1163-992F-4835-95B9-94229E2B3019}" type="sibTrans" cxnId="{9C21AEBF-7C2E-4525-AB2B-3E153177CAE5}">
      <dgm:prSet/>
      <dgm:spPr/>
      <dgm:t>
        <a:bodyPr/>
        <a:lstStyle/>
        <a:p>
          <a:endParaRPr lang="en-US">
            <a:latin typeface="Corbel" pitchFamily="34" charset="0"/>
          </a:endParaRPr>
        </a:p>
      </dgm:t>
    </dgm:pt>
    <dgm:pt modelId="{892C69AE-3DAB-49AC-BAAD-336C3411F92C}">
      <dgm:prSet phldrT="[Text]" custT="1"/>
      <dgm:spPr/>
      <dgm:t>
        <a:bodyPr/>
        <a:lstStyle/>
        <a:p>
          <a:r>
            <a:rPr lang="en-US" sz="1000" dirty="0" smtClean="0">
              <a:latin typeface="Corbel" pitchFamily="34" charset="0"/>
            </a:rPr>
            <a:t>Nightly files in EDI, XML, or Flat File format</a:t>
          </a:r>
          <a:endParaRPr lang="en-US" sz="1000" dirty="0">
            <a:latin typeface="Corbel" pitchFamily="34" charset="0"/>
          </a:endParaRPr>
        </a:p>
      </dgm:t>
    </dgm:pt>
    <dgm:pt modelId="{C73C3A03-C960-485C-8DDD-5DE2961CC88D}" type="parTrans" cxnId="{3528AB9D-2922-49C1-9D87-FE160F80A439}">
      <dgm:prSet/>
      <dgm:spPr/>
      <dgm:t>
        <a:bodyPr/>
        <a:lstStyle/>
        <a:p>
          <a:endParaRPr lang="en-US">
            <a:latin typeface="Corbel" pitchFamily="34" charset="0"/>
          </a:endParaRPr>
        </a:p>
      </dgm:t>
    </dgm:pt>
    <dgm:pt modelId="{2D230602-F148-45F7-A113-7203D78A8FB1}" type="sibTrans" cxnId="{3528AB9D-2922-49C1-9D87-FE160F80A439}">
      <dgm:prSet/>
      <dgm:spPr/>
      <dgm:t>
        <a:bodyPr/>
        <a:lstStyle/>
        <a:p>
          <a:endParaRPr lang="en-US">
            <a:latin typeface="Corbel" pitchFamily="34" charset="0"/>
          </a:endParaRPr>
        </a:p>
      </dgm:t>
    </dgm:pt>
    <dgm:pt modelId="{A3B789A2-EFF3-446D-B24A-CDA210F7A00C}">
      <dgm:prSet phldrT="[Text]"/>
      <dgm:spPr/>
      <dgm:t>
        <a:bodyPr/>
        <a:lstStyle/>
        <a:p>
          <a:r>
            <a:rPr lang="en-US" dirty="0" smtClean="0">
              <a:solidFill>
                <a:schemeClr val="bg1"/>
              </a:solidFill>
              <a:latin typeface="Corbel" pitchFamily="34" charset="0"/>
            </a:rPr>
            <a:t>Payment</a:t>
          </a:r>
          <a:endParaRPr lang="en-US" dirty="0">
            <a:solidFill>
              <a:schemeClr val="bg1"/>
            </a:solidFill>
            <a:latin typeface="Corbel" pitchFamily="34" charset="0"/>
          </a:endParaRPr>
        </a:p>
      </dgm:t>
    </dgm:pt>
    <dgm:pt modelId="{556A49ED-C0D5-42FB-89BE-A9F702A7021E}" type="parTrans" cxnId="{73486283-5424-4F4A-B986-23C997BAFAE7}">
      <dgm:prSet/>
      <dgm:spPr/>
      <dgm:t>
        <a:bodyPr/>
        <a:lstStyle/>
        <a:p>
          <a:endParaRPr lang="en-US">
            <a:latin typeface="Corbel" pitchFamily="34" charset="0"/>
          </a:endParaRPr>
        </a:p>
      </dgm:t>
    </dgm:pt>
    <dgm:pt modelId="{2AF856AF-5485-466C-BF9A-91F4A3A53C7B}" type="sibTrans" cxnId="{73486283-5424-4F4A-B986-23C997BAFAE7}">
      <dgm:prSet/>
      <dgm:spPr/>
      <dgm:t>
        <a:bodyPr/>
        <a:lstStyle/>
        <a:p>
          <a:endParaRPr lang="en-US">
            <a:latin typeface="Corbel" pitchFamily="34" charset="0"/>
          </a:endParaRPr>
        </a:p>
      </dgm:t>
    </dgm:pt>
    <dgm:pt modelId="{447BD42E-D7DD-42FA-B629-3004E29FDC4A}">
      <dgm:prSet phldrT="[Text]"/>
      <dgm:spPr/>
      <dgm:t>
        <a:bodyPr/>
        <a:lstStyle/>
        <a:p>
          <a:r>
            <a:rPr lang="en-US" dirty="0" smtClean="0">
              <a:latin typeface="Corbel" pitchFamily="34" charset="0"/>
            </a:rPr>
            <a:t>8. Payment Advice</a:t>
          </a:r>
          <a:endParaRPr lang="en-US" dirty="0">
            <a:latin typeface="Corbel" pitchFamily="34" charset="0"/>
          </a:endParaRPr>
        </a:p>
      </dgm:t>
    </dgm:pt>
    <dgm:pt modelId="{1BA105CC-B2B7-44CF-8D3D-D4CC38667AD4}" type="parTrans" cxnId="{B4DBDE43-799E-49FD-8C3F-965157310E72}">
      <dgm:prSet/>
      <dgm:spPr/>
      <dgm:t>
        <a:bodyPr/>
        <a:lstStyle/>
        <a:p>
          <a:endParaRPr lang="en-US">
            <a:latin typeface="Corbel" pitchFamily="34" charset="0"/>
          </a:endParaRPr>
        </a:p>
      </dgm:t>
    </dgm:pt>
    <dgm:pt modelId="{6CFED2AB-752D-491F-9BCA-E2E8A2CFE57C}" type="sibTrans" cxnId="{B4DBDE43-799E-49FD-8C3F-965157310E72}">
      <dgm:prSet/>
      <dgm:spPr/>
      <dgm:t>
        <a:bodyPr/>
        <a:lstStyle/>
        <a:p>
          <a:endParaRPr lang="en-US">
            <a:latin typeface="Corbel" pitchFamily="34" charset="0"/>
          </a:endParaRPr>
        </a:p>
      </dgm:t>
    </dgm:pt>
    <dgm:pt modelId="{11094546-A1B2-448C-82F2-FF78B2DC4FE5}">
      <dgm:prSet phldrT="[Text]" custT="1"/>
      <dgm:spPr/>
      <dgm:t>
        <a:bodyPr/>
        <a:lstStyle/>
        <a:p>
          <a:r>
            <a:rPr lang="en-US" sz="1000" dirty="0" smtClean="0">
              <a:latin typeface="Corbel" pitchFamily="34" charset="0"/>
            </a:rPr>
            <a:t>EDI Code: 820</a:t>
          </a:r>
          <a:endParaRPr lang="en-US" sz="1000" dirty="0">
            <a:latin typeface="Corbel" pitchFamily="34" charset="0"/>
          </a:endParaRPr>
        </a:p>
      </dgm:t>
    </dgm:pt>
    <dgm:pt modelId="{94DC6C2F-5E55-41E6-A472-D5F98E6A5D09}" type="parTrans" cxnId="{9A2BB661-0362-4F25-A3D7-7F64977246D7}">
      <dgm:prSet/>
      <dgm:spPr/>
      <dgm:t>
        <a:bodyPr/>
        <a:lstStyle/>
        <a:p>
          <a:endParaRPr lang="en-US">
            <a:latin typeface="Corbel" pitchFamily="34" charset="0"/>
          </a:endParaRPr>
        </a:p>
      </dgm:t>
    </dgm:pt>
    <dgm:pt modelId="{5AE3030F-68CE-45DF-899B-17C38EE418FC}" type="sibTrans" cxnId="{9A2BB661-0362-4F25-A3D7-7F64977246D7}">
      <dgm:prSet/>
      <dgm:spPr/>
      <dgm:t>
        <a:bodyPr/>
        <a:lstStyle/>
        <a:p>
          <a:endParaRPr lang="en-US">
            <a:latin typeface="Corbel" pitchFamily="34" charset="0"/>
          </a:endParaRPr>
        </a:p>
      </dgm:t>
    </dgm:pt>
    <dgm:pt modelId="{0BD9DF11-B465-4C40-8031-1662C5881F07}">
      <dgm:prSet phldrT="[Text]"/>
      <dgm:spPr/>
      <dgm:t>
        <a:bodyPr/>
        <a:lstStyle/>
        <a:p>
          <a:r>
            <a:rPr lang="en-US" dirty="0" smtClean="0">
              <a:latin typeface="Corbel" pitchFamily="34" charset="0"/>
            </a:rPr>
            <a:t>9. RMA Request &amp; Response</a:t>
          </a:r>
          <a:endParaRPr lang="en-US" dirty="0">
            <a:latin typeface="Corbel" pitchFamily="34" charset="0"/>
          </a:endParaRPr>
        </a:p>
      </dgm:t>
    </dgm:pt>
    <dgm:pt modelId="{8B9A8D19-5718-4728-9A00-1D9BE69C5B08}" type="parTrans" cxnId="{86A79EA5-A19F-41D9-95D7-B2E09DB1FA60}">
      <dgm:prSet/>
      <dgm:spPr/>
      <dgm:t>
        <a:bodyPr/>
        <a:lstStyle/>
        <a:p>
          <a:endParaRPr lang="en-US">
            <a:latin typeface="Corbel" pitchFamily="34" charset="0"/>
          </a:endParaRPr>
        </a:p>
      </dgm:t>
    </dgm:pt>
    <dgm:pt modelId="{10844BB7-9094-4E3B-B29D-34A47D7AB6BD}" type="sibTrans" cxnId="{86A79EA5-A19F-41D9-95D7-B2E09DB1FA60}">
      <dgm:prSet/>
      <dgm:spPr/>
      <dgm:t>
        <a:bodyPr/>
        <a:lstStyle/>
        <a:p>
          <a:endParaRPr lang="en-US">
            <a:latin typeface="Corbel" pitchFamily="34" charset="0"/>
          </a:endParaRPr>
        </a:p>
      </dgm:t>
    </dgm:pt>
    <dgm:pt modelId="{DF488100-C4F3-411F-BA67-49FE03F61CC0}">
      <dgm:prSet phldrT="[Text]" custT="1"/>
      <dgm:spPr/>
      <dgm:t>
        <a:bodyPr/>
        <a:lstStyle/>
        <a:p>
          <a:r>
            <a:rPr lang="en-US" sz="1000" dirty="0" smtClean="0">
              <a:latin typeface="Corbel" pitchFamily="34" charset="0"/>
            </a:rPr>
            <a:t>EDI Code: 180</a:t>
          </a:r>
          <a:endParaRPr lang="en-US" sz="1000" dirty="0">
            <a:latin typeface="Corbel" pitchFamily="34" charset="0"/>
          </a:endParaRPr>
        </a:p>
      </dgm:t>
    </dgm:pt>
    <dgm:pt modelId="{67C45DC4-4E80-4028-8D37-A3CDBF5DFA07}" type="parTrans" cxnId="{EF7A385D-97C4-4AD1-A198-D912DFEDC0BA}">
      <dgm:prSet/>
      <dgm:spPr/>
      <dgm:t>
        <a:bodyPr/>
        <a:lstStyle/>
        <a:p>
          <a:endParaRPr lang="en-US">
            <a:latin typeface="Corbel" pitchFamily="34" charset="0"/>
          </a:endParaRPr>
        </a:p>
      </dgm:t>
    </dgm:pt>
    <dgm:pt modelId="{999B0C13-380B-4684-A199-2791B181C2FE}" type="sibTrans" cxnId="{EF7A385D-97C4-4AD1-A198-D912DFEDC0BA}">
      <dgm:prSet/>
      <dgm:spPr/>
      <dgm:t>
        <a:bodyPr/>
        <a:lstStyle/>
        <a:p>
          <a:endParaRPr lang="en-US">
            <a:latin typeface="Corbel" pitchFamily="34" charset="0"/>
          </a:endParaRPr>
        </a:p>
      </dgm:t>
    </dgm:pt>
    <dgm:pt modelId="{ABFC7E65-817A-40A5-99DA-CFC5F76D01E3}">
      <dgm:prSet phldrT="[Text]"/>
      <dgm:spPr/>
      <dgm:t>
        <a:bodyPr/>
        <a:lstStyle/>
        <a:p>
          <a:r>
            <a:rPr lang="en-US" dirty="0" smtClean="0">
              <a:latin typeface="Corbel" pitchFamily="34" charset="0"/>
            </a:rPr>
            <a:t>10. Product Registration</a:t>
          </a:r>
          <a:endParaRPr lang="en-US" dirty="0">
            <a:latin typeface="Corbel" pitchFamily="34" charset="0"/>
          </a:endParaRPr>
        </a:p>
      </dgm:t>
    </dgm:pt>
    <dgm:pt modelId="{B4905F7D-7543-420F-95D5-BEAEC8CA8662}" type="parTrans" cxnId="{B2B1D1BA-52E5-4321-8D63-485658ABCD32}">
      <dgm:prSet/>
      <dgm:spPr/>
      <dgm:t>
        <a:bodyPr/>
        <a:lstStyle/>
        <a:p>
          <a:endParaRPr lang="en-US">
            <a:latin typeface="Corbel" pitchFamily="34" charset="0"/>
          </a:endParaRPr>
        </a:p>
      </dgm:t>
    </dgm:pt>
    <dgm:pt modelId="{76860E95-74DD-4951-BD89-CD0CE1B1CDA4}" type="sibTrans" cxnId="{B2B1D1BA-52E5-4321-8D63-485658ABCD32}">
      <dgm:prSet/>
      <dgm:spPr/>
      <dgm:t>
        <a:bodyPr/>
        <a:lstStyle/>
        <a:p>
          <a:endParaRPr lang="en-US">
            <a:latin typeface="Corbel" pitchFamily="34" charset="0"/>
          </a:endParaRPr>
        </a:p>
      </dgm:t>
    </dgm:pt>
    <dgm:pt modelId="{BC768912-18B6-415C-B69E-A1585E8EB991}">
      <dgm:prSet phldrT="[Text]" custT="1"/>
      <dgm:spPr/>
      <dgm:t>
        <a:bodyPr/>
        <a:lstStyle/>
        <a:p>
          <a:r>
            <a:rPr lang="en-US" sz="1000" dirty="0" smtClean="0">
              <a:latin typeface="Corbel" pitchFamily="34" charset="0"/>
            </a:rPr>
            <a:t>EDI Code: 140</a:t>
          </a:r>
          <a:endParaRPr lang="en-US" sz="1000" dirty="0">
            <a:latin typeface="Corbel" pitchFamily="34" charset="0"/>
          </a:endParaRPr>
        </a:p>
      </dgm:t>
    </dgm:pt>
    <dgm:pt modelId="{90C651C1-E7F0-4298-BCAE-DA9B94B2254D}" type="parTrans" cxnId="{BC8C40CE-6529-44F0-BF4A-D6B6FEE5E92F}">
      <dgm:prSet/>
      <dgm:spPr/>
      <dgm:t>
        <a:bodyPr/>
        <a:lstStyle/>
        <a:p>
          <a:endParaRPr lang="en-US">
            <a:latin typeface="Corbel" pitchFamily="34" charset="0"/>
          </a:endParaRPr>
        </a:p>
      </dgm:t>
    </dgm:pt>
    <dgm:pt modelId="{D9E6921F-1581-4A6B-A8A4-B36232F296AD}" type="sibTrans" cxnId="{BC8C40CE-6529-44F0-BF4A-D6B6FEE5E92F}">
      <dgm:prSet/>
      <dgm:spPr/>
      <dgm:t>
        <a:bodyPr/>
        <a:lstStyle/>
        <a:p>
          <a:endParaRPr lang="en-US">
            <a:latin typeface="Corbel" pitchFamily="34" charset="0"/>
          </a:endParaRPr>
        </a:p>
      </dgm:t>
    </dgm:pt>
    <dgm:pt modelId="{692DA5E6-C3FE-4A6D-9BED-F3978C71EB49}">
      <dgm:prSet phldrT="[Text]" custT="1"/>
      <dgm:spPr/>
      <dgm:t>
        <a:bodyPr/>
        <a:lstStyle/>
        <a:p>
          <a:r>
            <a:rPr lang="en-US" sz="1000" dirty="0" smtClean="0">
              <a:latin typeface="Corbel" pitchFamily="34" charset="0"/>
            </a:rPr>
            <a:t>For manufacturing/configuration orders only</a:t>
          </a:r>
          <a:endParaRPr lang="en-US" sz="1000" dirty="0">
            <a:latin typeface="Corbel" pitchFamily="34" charset="0"/>
          </a:endParaRPr>
        </a:p>
      </dgm:t>
    </dgm:pt>
    <dgm:pt modelId="{B1AD6E67-21A0-482A-B912-A5FB8A2CD345}" type="parTrans" cxnId="{8CA0B4BF-4F78-4B0E-86A5-A74C61BB9A59}">
      <dgm:prSet/>
      <dgm:spPr/>
      <dgm:t>
        <a:bodyPr/>
        <a:lstStyle/>
        <a:p>
          <a:endParaRPr lang="en-US">
            <a:latin typeface="Corbel" pitchFamily="34" charset="0"/>
          </a:endParaRPr>
        </a:p>
      </dgm:t>
    </dgm:pt>
    <dgm:pt modelId="{6E6AF43F-3B0F-461A-8E13-3087E19E8E39}" type="sibTrans" cxnId="{8CA0B4BF-4F78-4B0E-86A5-A74C61BB9A59}">
      <dgm:prSet/>
      <dgm:spPr/>
      <dgm:t>
        <a:bodyPr/>
        <a:lstStyle/>
        <a:p>
          <a:endParaRPr lang="en-US">
            <a:latin typeface="Corbel" pitchFamily="34" charset="0"/>
          </a:endParaRPr>
        </a:p>
      </dgm:t>
    </dgm:pt>
    <dgm:pt modelId="{BFAFD7B5-7EF2-4538-BE78-24B562ED1BD7}">
      <dgm:prSet phldrT="[Text]"/>
      <dgm:spPr/>
      <dgm:t>
        <a:bodyPr/>
        <a:lstStyle/>
        <a:p>
          <a:r>
            <a:rPr lang="en-US" dirty="0" smtClean="0">
              <a:latin typeface="Corbel" pitchFamily="34" charset="0"/>
            </a:rPr>
            <a:t>5. Order Status</a:t>
          </a:r>
          <a:endParaRPr lang="en-US" dirty="0">
            <a:latin typeface="Corbel" pitchFamily="34" charset="0"/>
          </a:endParaRPr>
        </a:p>
      </dgm:t>
    </dgm:pt>
    <dgm:pt modelId="{7AD7D03F-D213-4E0C-B56C-3EAC5C83235E}" type="parTrans" cxnId="{C50D4007-2BCD-47C8-A4FD-A0C60717EBE5}">
      <dgm:prSet/>
      <dgm:spPr/>
      <dgm:t>
        <a:bodyPr/>
        <a:lstStyle/>
        <a:p>
          <a:endParaRPr lang="en-US">
            <a:latin typeface="Corbel" pitchFamily="34" charset="0"/>
          </a:endParaRPr>
        </a:p>
      </dgm:t>
    </dgm:pt>
    <dgm:pt modelId="{03AD4D41-DCF0-43A7-B6CA-9D62B2DD15AA}" type="sibTrans" cxnId="{C50D4007-2BCD-47C8-A4FD-A0C60717EBE5}">
      <dgm:prSet/>
      <dgm:spPr/>
      <dgm:t>
        <a:bodyPr/>
        <a:lstStyle/>
        <a:p>
          <a:endParaRPr lang="en-US">
            <a:latin typeface="Corbel" pitchFamily="34" charset="0"/>
          </a:endParaRPr>
        </a:p>
      </dgm:t>
    </dgm:pt>
    <dgm:pt modelId="{696F2F14-E520-4A68-B5C6-502589D9802D}">
      <dgm:prSet phldrT="[Text]" custT="1"/>
      <dgm:spPr/>
      <dgm:t>
        <a:bodyPr/>
        <a:lstStyle/>
        <a:p>
          <a:r>
            <a:rPr lang="en-US" sz="800" dirty="0" smtClean="0">
              <a:latin typeface="Corbel" pitchFamily="34" charset="0"/>
            </a:rPr>
            <a:t>EDI Code: 870</a:t>
          </a:r>
          <a:endParaRPr lang="en-US" sz="800" dirty="0">
            <a:latin typeface="Corbel" pitchFamily="34" charset="0"/>
          </a:endParaRPr>
        </a:p>
      </dgm:t>
    </dgm:pt>
    <dgm:pt modelId="{C6A5603C-E937-4BB6-9168-CDBE591314D6}" type="parTrans" cxnId="{B5CD200E-4F0F-4903-AE9C-F57F69652734}">
      <dgm:prSet/>
      <dgm:spPr/>
      <dgm:t>
        <a:bodyPr/>
        <a:lstStyle/>
        <a:p>
          <a:endParaRPr lang="en-US">
            <a:latin typeface="Corbel" pitchFamily="34" charset="0"/>
          </a:endParaRPr>
        </a:p>
      </dgm:t>
    </dgm:pt>
    <dgm:pt modelId="{8729CC07-8E29-47AB-A565-7E1858A3372F}" type="sibTrans" cxnId="{B5CD200E-4F0F-4903-AE9C-F57F69652734}">
      <dgm:prSet/>
      <dgm:spPr/>
      <dgm:t>
        <a:bodyPr/>
        <a:lstStyle/>
        <a:p>
          <a:endParaRPr lang="en-US">
            <a:latin typeface="Corbel" pitchFamily="34" charset="0"/>
          </a:endParaRPr>
        </a:p>
      </dgm:t>
    </dgm:pt>
    <dgm:pt modelId="{D1AF690C-D85C-4360-BA48-088A8D460CA7}">
      <dgm:prSet phldrT="[Text]" custT="1"/>
      <dgm:spPr/>
      <dgm:t>
        <a:bodyPr/>
        <a:lstStyle/>
        <a:p>
          <a:r>
            <a:rPr lang="en-US" sz="800" dirty="0" smtClean="0">
              <a:latin typeface="Corbel" pitchFamily="34" charset="0"/>
            </a:rPr>
            <a:t>EDI or real-time XML lookup</a:t>
          </a:r>
          <a:endParaRPr lang="en-US" sz="800" dirty="0">
            <a:latin typeface="Corbel" pitchFamily="34" charset="0"/>
          </a:endParaRPr>
        </a:p>
      </dgm:t>
    </dgm:pt>
    <dgm:pt modelId="{A1B2947A-2EFF-46B3-BAD8-E091FB11724E}" type="parTrans" cxnId="{AD758F70-1C6E-4454-9FBC-AA9159A151D6}">
      <dgm:prSet/>
      <dgm:spPr/>
      <dgm:t>
        <a:bodyPr/>
        <a:lstStyle/>
        <a:p>
          <a:endParaRPr lang="en-US">
            <a:latin typeface="Corbel" pitchFamily="34" charset="0"/>
          </a:endParaRPr>
        </a:p>
      </dgm:t>
    </dgm:pt>
    <dgm:pt modelId="{5B6B0291-F09C-4D90-BF44-9FA152204C04}" type="sibTrans" cxnId="{AD758F70-1C6E-4454-9FBC-AA9159A151D6}">
      <dgm:prSet/>
      <dgm:spPr/>
      <dgm:t>
        <a:bodyPr/>
        <a:lstStyle/>
        <a:p>
          <a:endParaRPr lang="en-US">
            <a:latin typeface="Corbel" pitchFamily="34" charset="0"/>
          </a:endParaRPr>
        </a:p>
      </dgm:t>
    </dgm:pt>
    <dgm:pt modelId="{FB1307FC-4721-4B18-953F-62A2FB87797C}">
      <dgm:prSet phldrT="[Text]" custT="1"/>
      <dgm:spPr>
        <a:ln cap="rnd"/>
      </dgm:spPr>
      <dgm:t>
        <a:bodyPr/>
        <a:lstStyle/>
        <a:p>
          <a:r>
            <a:rPr lang="en-US" sz="1000" dirty="0" smtClean="0">
              <a:latin typeface="Corbel" pitchFamily="34" charset="0"/>
            </a:rPr>
            <a:t>Real-time XML query tool</a:t>
          </a:r>
          <a:endParaRPr lang="en-US" sz="1000" dirty="0">
            <a:latin typeface="Corbel" pitchFamily="34" charset="0"/>
          </a:endParaRPr>
        </a:p>
      </dgm:t>
    </dgm:pt>
    <dgm:pt modelId="{87844E60-BCBC-429A-B6F4-A63475DD6CD9}" type="sibTrans" cxnId="{CC4A4B08-1D40-49F0-A15A-E2B69B6CE0B0}">
      <dgm:prSet/>
      <dgm:spPr/>
      <dgm:t>
        <a:bodyPr/>
        <a:lstStyle/>
        <a:p>
          <a:endParaRPr lang="en-US">
            <a:latin typeface="Corbel" pitchFamily="34" charset="0"/>
          </a:endParaRPr>
        </a:p>
      </dgm:t>
    </dgm:pt>
    <dgm:pt modelId="{7CCEF83B-1E87-4454-97A1-EA61D4A137EA}" type="parTrans" cxnId="{CC4A4B08-1D40-49F0-A15A-E2B69B6CE0B0}">
      <dgm:prSet/>
      <dgm:spPr/>
      <dgm:t>
        <a:bodyPr/>
        <a:lstStyle/>
        <a:p>
          <a:endParaRPr lang="en-US">
            <a:latin typeface="Corbel" pitchFamily="34" charset="0"/>
          </a:endParaRPr>
        </a:p>
      </dgm:t>
    </dgm:pt>
    <dgm:pt modelId="{C9BEC968-2DD5-4257-A6D2-4996455F9355}" type="pres">
      <dgm:prSet presAssocID="{5A8A9375-C36F-45E4-962E-5B07F56E1698}" presName="Name0" presStyleCnt="0">
        <dgm:presLayoutVars>
          <dgm:dir/>
          <dgm:animLvl val="lvl"/>
          <dgm:resizeHandles/>
        </dgm:presLayoutVars>
      </dgm:prSet>
      <dgm:spPr/>
      <dgm:t>
        <a:bodyPr/>
        <a:lstStyle/>
        <a:p>
          <a:endParaRPr lang="en-US"/>
        </a:p>
      </dgm:t>
    </dgm:pt>
    <dgm:pt modelId="{85EA9703-C761-4684-9391-9632A2BDA7C4}" type="pres">
      <dgm:prSet presAssocID="{9E975EA9-DCF2-4BE4-89D9-C787E854A491}" presName="linNode" presStyleCnt="0"/>
      <dgm:spPr/>
    </dgm:pt>
    <dgm:pt modelId="{D2E0649D-794C-4052-8E40-7A8C6549C1BB}" type="pres">
      <dgm:prSet presAssocID="{9E975EA9-DCF2-4BE4-89D9-C787E854A491}" presName="parentShp" presStyleLbl="node1" presStyleIdx="0" presStyleCnt="12" custLinFactNeighborX="0" custLinFactNeighborY="-587">
        <dgm:presLayoutVars>
          <dgm:bulletEnabled val="1"/>
        </dgm:presLayoutVars>
      </dgm:prSet>
      <dgm:spPr/>
      <dgm:t>
        <a:bodyPr/>
        <a:lstStyle/>
        <a:p>
          <a:endParaRPr lang="en-US"/>
        </a:p>
      </dgm:t>
    </dgm:pt>
    <dgm:pt modelId="{1971D9DD-8118-4972-8F63-F2193B09510A}" type="pres">
      <dgm:prSet presAssocID="{9E975EA9-DCF2-4BE4-89D9-C787E854A491}" presName="childShp" presStyleLbl="bgAccFollowNode1" presStyleIdx="0" presStyleCnt="12" custFlipHor="0" custLinFactNeighborX="0" custLinFactNeighborY="-68">
        <dgm:presLayoutVars>
          <dgm:bulletEnabled val="1"/>
        </dgm:presLayoutVars>
      </dgm:prSet>
      <dgm:spPr/>
      <dgm:t>
        <a:bodyPr/>
        <a:lstStyle/>
        <a:p>
          <a:endParaRPr lang="en-US"/>
        </a:p>
      </dgm:t>
    </dgm:pt>
    <dgm:pt modelId="{A6DB7672-0795-4CB0-9D9C-31FF575465F2}" type="pres">
      <dgm:prSet presAssocID="{82E4F81B-069C-438C-9045-3D2DEBDC21F1}" presName="spacing" presStyleCnt="0"/>
      <dgm:spPr/>
    </dgm:pt>
    <dgm:pt modelId="{4D0382B9-209C-42DB-A2D0-5454B6A37277}" type="pres">
      <dgm:prSet presAssocID="{C89D22EB-77EC-4A99-B7E5-8CFE4F2B1F6D}" presName="linNode" presStyleCnt="0"/>
      <dgm:spPr/>
    </dgm:pt>
    <dgm:pt modelId="{28F05252-754C-448B-BB51-8969D5055FA4}" type="pres">
      <dgm:prSet presAssocID="{C89D22EB-77EC-4A99-B7E5-8CFE4F2B1F6D}" presName="parentShp" presStyleLbl="node1" presStyleIdx="1" presStyleCnt="12" custLinFactX="0" custLinFactNeighborX="100000">
        <dgm:presLayoutVars>
          <dgm:bulletEnabled val="1"/>
        </dgm:presLayoutVars>
      </dgm:prSet>
      <dgm:spPr/>
      <dgm:t>
        <a:bodyPr/>
        <a:lstStyle/>
        <a:p>
          <a:endParaRPr lang="en-US"/>
        </a:p>
      </dgm:t>
    </dgm:pt>
    <dgm:pt modelId="{A9DD9F2E-B1C2-4545-9005-93CCF1904BBC}" type="pres">
      <dgm:prSet presAssocID="{C89D22EB-77EC-4A99-B7E5-8CFE4F2B1F6D}" presName="childShp" presStyleLbl="bgAccFollowNode1" presStyleIdx="1" presStyleCnt="12" custLinFactNeighborX="-100000">
        <dgm:presLayoutVars>
          <dgm:bulletEnabled val="1"/>
        </dgm:presLayoutVars>
      </dgm:prSet>
      <dgm:spPr>
        <a:prstGeom prst="leftRightArrow">
          <a:avLst/>
        </a:prstGeom>
      </dgm:spPr>
      <dgm:t>
        <a:bodyPr/>
        <a:lstStyle/>
        <a:p>
          <a:endParaRPr lang="en-US"/>
        </a:p>
      </dgm:t>
    </dgm:pt>
    <dgm:pt modelId="{104669FD-1F09-45F2-9E36-9CF5E6CB8A0B}" type="pres">
      <dgm:prSet presAssocID="{776C409B-FECB-40B7-A4E7-D461B1739727}" presName="spacing" presStyleCnt="0"/>
      <dgm:spPr/>
    </dgm:pt>
    <dgm:pt modelId="{F9337D99-8BC1-47C7-8D3C-6E35E5061CDD}" type="pres">
      <dgm:prSet presAssocID="{D5C52CCC-6045-462A-8C97-69AB502641E9}" presName="linNode" presStyleCnt="0"/>
      <dgm:spPr/>
    </dgm:pt>
    <dgm:pt modelId="{562CA20F-CD5E-4C4F-A97D-9DBC997A3368}" type="pres">
      <dgm:prSet presAssocID="{D5C52CCC-6045-462A-8C97-69AB502641E9}" presName="parentShp" presStyleLbl="node1" presStyleIdx="2" presStyleCnt="12" custLinFactX="0" custLinFactNeighborX="100000">
        <dgm:presLayoutVars>
          <dgm:bulletEnabled val="1"/>
        </dgm:presLayoutVars>
      </dgm:prSet>
      <dgm:spPr/>
      <dgm:t>
        <a:bodyPr/>
        <a:lstStyle/>
        <a:p>
          <a:endParaRPr lang="en-US"/>
        </a:p>
      </dgm:t>
    </dgm:pt>
    <dgm:pt modelId="{533ABA50-E0D9-4331-B4B4-B1A647AEE800}" type="pres">
      <dgm:prSet presAssocID="{D5C52CCC-6045-462A-8C97-69AB502641E9}" presName="childShp" presStyleLbl="bgAccFollowNode1" presStyleIdx="2" presStyleCnt="12" custFlipHor="1" custLinFactNeighborX="-100000">
        <dgm:presLayoutVars>
          <dgm:bulletEnabled val="1"/>
        </dgm:presLayoutVars>
      </dgm:prSet>
      <dgm:spPr/>
      <dgm:t>
        <a:bodyPr/>
        <a:lstStyle/>
        <a:p>
          <a:endParaRPr lang="en-US"/>
        </a:p>
      </dgm:t>
    </dgm:pt>
    <dgm:pt modelId="{625091FB-2B09-4EAB-B11B-110642F6E2FB}" type="pres">
      <dgm:prSet presAssocID="{882E9850-2504-4F47-BDA4-81B51CF30CCF}" presName="spacing" presStyleCnt="0"/>
      <dgm:spPr/>
    </dgm:pt>
    <dgm:pt modelId="{AB8F909E-DBA9-41EE-A251-EE21C7DB3CEE}" type="pres">
      <dgm:prSet presAssocID="{C530C264-6723-402F-8EA7-CA25BB836988}" presName="linNode" presStyleCnt="0"/>
      <dgm:spPr/>
    </dgm:pt>
    <dgm:pt modelId="{7DF59D04-AF03-4D71-BAD6-BBA1CBF6B4BE}" type="pres">
      <dgm:prSet presAssocID="{C530C264-6723-402F-8EA7-CA25BB836988}" presName="parentShp" presStyleLbl="node1" presStyleIdx="3" presStyleCnt="12">
        <dgm:presLayoutVars>
          <dgm:bulletEnabled val="1"/>
        </dgm:presLayoutVars>
      </dgm:prSet>
      <dgm:spPr/>
      <dgm:t>
        <a:bodyPr/>
        <a:lstStyle/>
        <a:p>
          <a:endParaRPr lang="en-US"/>
        </a:p>
      </dgm:t>
    </dgm:pt>
    <dgm:pt modelId="{4EC0407B-27DF-4659-9498-5E7178228571}" type="pres">
      <dgm:prSet presAssocID="{C530C264-6723-402F-8EA7-CA25BB836988}" presName="childShp" presStyleLbl="bgAccFollowNode1" presStyleIdx="3" presStyleCnt="12">
        <dgm:presLayoutVars>
          <dgm:bulletEnabled val="1"/>
        </dgm:presLayoutVars>
      </dgm:prSet>
      <dgm:spPr/>
      <dgm:t>
        <a:bodyPr/>
        <a:lstStyle/>
        <a:p>
          <a:endParaRPr lang="en-US"/>
        </a:p>
      </dgm:t>
    </dgm:pt>
    <dgm:pt modelId="{9C970E76-1B49-4794-9644-5FB6296D3DBE}" type="pres">
      <dgm:prSet presAssocID="{B5B33928-DEEF-4BF1-9AE2-FC120754C3BF}" presName="spacing" presStyleCnt="0"/>
      <dgm:spPr/>
    </dgm:pt>
    <dgm:pt modelId="{9C8AF3F7-9CA4-4425-A4B9-4441953646C6}" type="pres">
      <dgm:prSet presAssocID="{BFAFD7B5-7EF2-4538-BE78-24B562ED1BD7}" presName="linNode" presStyleCnt="0"/>
      <dgm:spPr/>
    </dgm:pt>
    <dgm:pt modelId="{C85AC86C-FA0A-4E36-9C1F-9A800FF71D2D}" type="pres">
      <dgm:prSet presAssocID="{BFAFD7B5-7EF2-4538-BE78-24B562ED1BD7}" presName="parentShp" presStyleLbl="node1" presStyleIdx="4" presStyleCnt="12" custLinFactX="245" custLinFactNeighborX="100000">
        <dgm:presLayoutVars>
          <dgm:bulletEnabled val="1"/>
        </dgm:presLayoutVars>
      </dgm:prSet>
      <dgm:spPr/>
      <dgm:t>
        <a:bodyPr/>
        <a:lstStyle/>
        <a:p>
          <a:endParaRPr lang="en-US"/>
        </a:p>
      </dgm:t>
    </dgm:pt>
    <dgm:pt modelId="{4E548D86-442B-4698-B098-6065B44FD2F1}" type="pres">
      <dgm:prSet presAssocID="{BFAFD7B5-7EF2-4538-BE78-24B562ED1BD7}" presName="childShp" presStyleLbl="bgAccFollowNode1" presStyleIdx="4" presStyleCnt="12" custScaleY="106906" custLinFactX="-163" custLinFactNeighborX="-100000">
        <dgm:presLayoutVars>
          <dgm:bulletEnabled val="1"/>
        </dgm:presLayoutVars>
      </dgm:prSet>
      <dgm:spPr>
        <a:prstGeom prst="leftRightArrow">
          <a:avLst/>
        </a:prstGeom>
      </dgm:spPr>
      <dgm:t>
        <a:bodyPr/>
        <a:lstStyle/>
        <a:p>
          <a:endParaRPr lang="en-US"/>
        </a:p>
      </dgm:t>
    </dgm:pt>
    <dgm:pt modelId="{5962DEEA-33DD-4A5E-94F2-4CE827546E4B}" type="pres">
      <dgm:prSet presAssocID="{03AD4D41-DCF0-43A7-B6CA-9D62B2DD15AA}" presName="spacing" presStyleCnt="0"/>
      <dgm:spPr/>
    </dgm:pt>
    <dgm:pt modelId="{7F93F0CA-F1A9-4DE7-B70C-768D999553CD}" type="pres">
      <dgm:prSet presAssocID="{681BBFA9-23C9-47CC-B92A-6647E431D716}" presName="linNode" presStyleCnt="0"/>
      <dgm:spPr/>
    </dgm:pt>
    <dgm:pt modelId="{1AACD543-25C0-471E-A535-2717088C1E6E}" type="pres">
      <dgm:prSet presAssocID="{681BBFA9-23C9-47CC-B92A-6647E431D716}" presName="parentShp" presStyleLbl="node1" presStyleIdx="5" presStyleCnt="12">
        <dgm:presLayoutVars>
          <dgm:bulletEnabled val="1"/>
        </dgm:presLayoutVars>
      </dgm:prSet>
      <dgm:spPr/>
      <dgm:t>
        <a:bodyPr/>
        <a:lstStyle/>
        <a:p>
          <a:endParaRPr lang="en-US"/>
        </a:p>
      </dgm:t>
    </dgm:pt>
    <dgm:pt modelId="{A726EC06-B36F-4510-AD87-72B7FF33FE45}" type="pres">
      <dgm:prSet presAssocID="{681BBFA9-23C9-47CC-B92A-6647E431D716}" presName="childShp" presStyleLbl="bgAccFollowNode1" presStyleIdx="5" presStyleCnt="12">
        <dgm:presLayoutVars>
          <dgm:bulletEnabled val="1"/>
        </dgm:presLayoutVars>
      </dgm:prSet>
      <dgm:spPr/>
      <dgm:t>
        <a:bodyPr/>
        <a:lstStyle/>
        <a:p>
          <a:endParaRPr lang="en-US"/>
        </a:p>
      </dgm:t>
    </dgm:pt>
    <dgm:pt modelId="{B5CFDBFD-9E3B-41E7-9B05-EF9A5657FD48}" type="pres">
      <dgm:prSet presAssocID="{D6EE0598-3190-47F8-8B9B-C49CECD52AA5}" presName="spacing" presStyleCnt="0"/>
      <dgm:spPr/>
    </dgm:pt>
    <dgm:pt modelId="{BD833290-FFA0-4C7E-B6BB-0C7732E30F9B}" type="pres">
      <dgm:prSet presAssocID="{164A33E7-AC30-47B1-9A5C-DAF982ADDC71}" presName="linNode" presStyleCnt="0"/>
      <dgm:spPr/>
    </dgm:pt>
    <dgm:pt modelId="{D9ED7A33-2D94-40B0-B04E-DC7EB4C865EC}" type="pres">
      <dgm:prSet presAssocID="{164A33E7-AC30-47B1-9A5C-DAF982ADDC71}" presName="parentShp" presStyleLbl="node1" presStyleIdx="6" presStyleCnt="12">
        <dgm:presLayoutVars>
          <dgm:bulletEnabled val="1"/>
        </dgm:presLayoutVars>
      </dgm:prSet>
      <dgm:spPr/>
      <dgm:t>
        <a:bodyPr/>
        <a:lstStyle/>
        <a:p>
          <a:endParaRPr lang="en-US"/>
        </a:p>
      </dgm:t>
    </dgm:pt>
    <dgm:pt modelId="{5A6B6F0C-FD0E-4468-9A3B-98AD48DC285D}" type="pres">
      <dgm:prSet presAssocID="{164A33E7-AC30-47B1-9A5C-DAF982ADDC71}" presName="childShp" presStyleLbl="bgAccFollowNode1" presStyleIdx="6" presStyleCnt="12">
        <dgm:presLayoutVars>
          <dgm:bulletEnabled val="1"/>
        </dgm:presLayoutVars>
      </dgm:prSet>
      <dgm:spPr/>
      <dgm:t>
        <a:bodyPr/>
        <a:lstStyle/>
        <a:p>
          <a:endParaRPr lang="en-US"/>
        </a:p>
      </dgm:t>
    </dgm:pt>
    <dgm:pt modelId="{AA5B0825-91B7-4482-9C2A-7C793D596325}" type="pres">
      <dgm:prSet presAssocID="{09E7358E-B49D-471C-A8E3-EAA23432DCEF}" presName="spacing" presStyleCnt="0"/>
      <dgm:spPr/>
    </dgm:pt>
    <dgm:pt modelId="{C652EF11-87FF-4DC2-B8C6-9A418C679FE1}" type="pres">
      <dgm:prSet presAssocID="{B3D84715-16AE-4331-A6CF-4CA927A4E55F}" presName="linNode" presStyleCnt="0"/>
      <dgm:spPr/>
    </dgm:pt>
    <dgm:pt modelId="{8504A283-6681-4270-8057-3E8C656BEA98}" type="pres">
      <dgm:prSet presAssocID="{B3D84715-16AE-4331-A6CF-4CA927A4E55F}" presName="parentShp" presStyleLbl="node1" presStyleIdx="7" presStyleCnt="12">
        <dgm:presLayoutVars>
          <dgm:bulletEnabled val="1"/>
        </dgm:presLayoutVars>
      </dgm:prSet>
      <dgm:spPr/>
      <dgm:t>
        <a:bodyPr/>
        <a:lstStyle/>
        <a:p>
          <a:endParaRPr lang="en-US"/>
        </a:p>
      </dgm:t>
    </dgm:pt>
    <dgm:pt modelId="{D52F1A7D-372F-49EF-9130-F1304C53897A}" type="pres">
      <dgm:prSet presAssocID="{B3D84715-16AE-4331-A6CF-4CA927A4E55F}" presName="childShp" presStyleLbl="bgAccFollowNode1" presStyleIdx="7" presStyleCnt="12">
        <dgm:presLayoutVars>
          <dgm:bulletEnabled val="1"/>
        </dgm:presLayoutVars>
      </dgm:prSet>
      <dgm:spPr/>
      <dgm:t>
        <a:bodyPr/>
        <a:lstStyle/>
        <a:p>
          <a:endParaRPr lang="en-US"/>
        </a:p>
      </dgm:t>
    </dgm:pt>
    <dgm:pt modelId="{7DE21E0B-0D1A-4197-A738-D1DC1C367367}" type="pres">
      <dgm:prSet presAssocID="{095D0228-C98C-4224-9A0F-A196AF0820FC}" presName="spacing" presStyleCnt="0"/>
      <dgm:spPr/>
    </dgm:pt>
    <dgm:pt modelId="{523F1ECF-74CB-46EF-97B6-9590F07E5202}" type="pres">
      <dgm:prSet presAssocID="{A3B789A2-EFF3-446D-B24A-CDA210F7A00C}" presName="linNode" presStyleCnt="0"/>
      <dgm:spPr/>
    </dgm:pt>
    <dgm:pt modelId="{33A69020-4A4B-43A0-BB70-13097C857EE3}" type="pres">
      <dgm:prSet presAssocID="{A3B789A2-EFF3-446D-B24A-CDA210F7A00C}" presName="parentShp" presStyleLbl="node1" presStyleIdx="8" presStyleCnt="12" custLinFactX="0" custLinFactNeighborX="100000">
        <dgm:presLayoutVars>
          <dgm:bulletEnabled val="1"/>
        </dgm:presLayoutVars>
      </dgm:prSet>
      <dgm:spPr/>
      <dgm:t>
        <a:bodyPr/>
        <a:lstStyle/>
        <a:p>
          <a:endParaRPr lang="en-US"/>
        </a:p>
      </dgm:t>
    </dgm:pt>
    <dgm:pt modelId="{37DDD60D-9462-40D4-866C-83A7B86ADF20}" type="pres">
      <dgm:prSet presAssocID="{A3B789A2-EFF3-446D-B24A-CDA210F7A00C}" presName="childShp" presStyleLbl="bgAccFollowNode1" presStyleIdx="8" presStyleCnt="12" custFlipHor="1" custLinFactNeighborX="-100000">
        <dgm:presLayoutVars>
          <dgm:bulletEnabled val="1"/>
        </dgm:presLayoutVars>
      </dgm:prSet>
      <dgm:spPr/>
    </dgm:pt>
    <dgm:pt modelId="{59F2CB68-A1E5-484F-BD4F-C07874177E84}" type="pres">
      <dgm:prSet presAssocID="{2AF856AF-5485-466C-BF9A-91F4A3A53C7B}" presName="spacing" presStyleCnt="0"/>
      <dgm:spPr/>
    </dgm:pt>
    <dgm:pt modelId="{DF538A03-291C-42A1-B199-ADCD47196817}" type="pres">
      <dgm:prSet presAssocID="{447BD42E-D7DD-42FA-B629-3004E29FDC4A}" presName="linNode" presStyleCnt="0"/>
      <dgm:spPr/>
    </dgm:pt>
    <dgm:pt modelId="{A1BBACEF-1DF8-4A41-986B-CC91F5C5F431}" type="pres">
      <dgm:prSet presAssocID="{447BD42E-D7DD-42FA-B629-3004E29FDC4A}" presName="parentShp" presStyleLbl="node1" presStyleIdx="9" presStyleCnt="12" custLinFactX="0" custLinFactNeighborX="100000">
        <dgm:presLayoutVars>
          <dgm:bulletEnabled val="1"/>
        </dgm:presLayoutVars>
      </dgm:prSet>
      <dgm:spPr/>
      <dgm:t>
        <a:bodyPr/>
        <a:lstStyle/>
        <a:p>
          <a:endParaRPr lang="en-US"/>
        </a:p>
      </dgm:t>
    </dgm:pt>
    <dgm:pt modelId="{47C29041-6826-4FA8-B94E-8084B421B555}" type="pres">
      <dgm:prSet presAssocID="{447BD42E-D7DD-42FA-B629-3004E29FDC4A}" presName="childShp" presStyleLbl="bgAccFollowNode1" presStyleIdx="9" presStyleCnt="12" custFlipHor="1" custLinFactNeighborX="-100000">
        <dgm:presLayoutVars>
          <dgm:bulletEnabled val="1"/>
        </dgm:presLayoutVars>
      </dgm:prSet>
      <dgm:spPr/>
      <dgm:t>
        <a:bodyPr/>
        <a:lstStyle/>
        <a:p>
          <a:endParaRPr lang="en-US"/>
        </a:p>
      </dgm:t>
    </dgm:pt>
    <dgm:pt modelId="{2B62DF26-A7EB-42A8-860F-C3467BD7967F}" type="pres">
      <dgm:prSet presAssocID="{6CFED2AB-752D-491F-9BCA-E2E8A2CFE57C}" presName="spacing" presStyleCnt="0"/>
      <dgm:spPr/>
    </dgm:pt>
    <dgm:pt modelId="{3F4C5225-2964-41CC-8E59-D88C4F29FAC7}" type="pres">
      <dgm:prSet presAssocID="{0BD9DF11-B465-4C40-8031-1662C5881F07}" presName="linNode" presStyleCnt="0"/>
      <dgm:spPr/>
    </dgm:pt>
    <dgm:pt modelId="{1D710856-969E-4E86-87B7-6BCC12BB8C07}" type="pres">
      <dgm:prSet presAssocID="{0BD9DF11-B465-4C40-8031-1662C5881F07}" presName="parentShp" presStyleLbl="node1" presStyleIdx="10" presStyleCnt="12" custLinFactX="0" custLinFactNeighborX="100000">
        <dgm:presLayoutVars>
          <dgm:bulletEnabled val="1"/>
        </dgm:presLayoutVars>
      </dgm:prSet>
      <dgm:spPr/>
      <dgm:t>
        <a:bodyPr/>
        <a:lstStyle/>
        <a:p>
          <a:endParaRPr lang="en-US"/>
        </a:p>
      </dgm:t>
    </dgm:pt>
    <dgm:pt modelId="{64E0158F-1232-41DF-B442-422F1C4F5AC4}" type="pres">
      <dgm:prSet presAssocID="{0BD9DF11-B465-4C40-8031-1662C5881F07}" presName="childShp" presStyleLbl="bgAccFollowNode1" presStyleIdx="10" presStyleCnt="12" custFlipHor="1" custLinFactNeighborX="-100000">
        <dgm:presLayoutVars>
          <dgm:bulletEnabled val="1"/>
        </dgm:presLayoutVars>
      </dgm:prSet>
      <dgm:spPr>
        <a:prstGeom prst="leftRightArrow">
          <a:avLst/>
        </a:prstGeom>
      </dgm:spPr>
      <dgm:t>
        <a:bodyPr/>
        <a:lstStyle/>
        <a:p>
          <a:endParaRPr lang="en-US"/>
        </a:p>
      </dgm:t>
    </dgm:pt>
    <dgm:pt modelId="{3BD4EE7A-9907-4208-AE7A-0D997AEAE2FB}" type="pres">
      <dgm:prSet presAssocID="{10844BB7-9094-4E3B-B29D-34A47D7AB6BD}" presName="spacing" presStyleCnt="0"/>
      <dgm:spPr/>
    </dgm:pt>
    <dgm:pt modelId="{B77C0B77-9A35-49AE-8A5F-1CFEEC30377F}" type="pres">
      <dgm:prSet presAssocID="{ABFC7E65-817A-40A5-99DA-CFC5F76D01E3}" presName="linNode" presStyleCnt="0"/>
      <dgm:spPr/>
    </dgm:pt>
    <dgm:pt modelId="{D29E12F2-27A8-4D53-A058-BC98600DE3BB}" type="pres">
      <dgm:prSet presAssocID="{ABFC7E65-817A-40A5-99DA-CFC5F76D01E3}" presName="parentShp" presStyleLbl="node1" presStyleIdx="11" presStyleCnt="12">
        <dgm:presLayoutVars>
          <dgm:bulletEnabled val="1"/>
        </dgm:presLayoutVars>
      </dgm:prSet>
      <dgm:spPr/>
      <dgm:t>
        <a:bodyPr/>
        <a:lstStyle/>
        <a:p>
          <a:endParaRPr lang="en-US"/>
        </a:p>
      </dgm:t>
    </dgm:pt>
    <dgm:pt modelId="{DC1EEA8C-CFEB-4879-B9AC-F0A1E4717D7B}" type="pres">
      <dgm:prSet presAssocID="{ABFC7E65-817A-40A5-99DA-CFC5F76D01E3}" presName="childShp" presStyleLbl="bgAccFollowNode1" presStyleIdx="11" presStyleCnt="12">
        <dgm:presLayoutVars>
          <dgm:bulletEnabled val="1"/>
        </dgm:presLayoutVars>
      </dgm:prSet>
      <dgm:spPr/>
      <dgm:t>
        <a:bodyPr/>
        <a:lstStyle/>
        <a:p>
          <a:endParaRPr lang="en-US"/>
        </a:p>
      </dgm:t>
    </dgm:pt>
  </dgm:ptLst>
  <dgm:cxnLst>
    <dgm:cxn modelId="{237C0BBA-3479-474E-A60F-8F1B74389FC3}" type="presOf" srcId="{164A33E7-AC30-47B1-9A5C-DAF982ADDC71}" destId="{D9ED7A33-2D94-40B0-B04E-DC7EB4C865EC}" srcOrd="0" destOrd="0" presId="urn:microsoft.com/office/officeart/2005/8/layout/vList6"/>
    <dgm:cxn modelId="{9C21AEBF-7C2E-4525-AB2B-3E153177CAE5}" srcId="{B3D84715-16AE-4331-A6CF-4CA927A4E55F}" destId="{89411AF8-0F1A-417C-B18C-C1DBE8BE823A}" srcOrd="0" destOrd="0" parTransId="{8E0D59C2-70D8-4DA4-B0ED-E4481910D680}" sibTransId="{FB8D1163-992F-4835-95B9-94229E2B3019}"/>
    <dgm:cxn modelId="{F195F9F5-3423-4031-8F28-69001F58212E}" type="presOf" srcId="{ABFC7E65-817A-40A5-99DA-CFC5F76D01E3}" destId="{D29E12F2-27A8-4D53-A058-BC98600DE3BB}" srcOrd="0" destOrd="0" presId="urn:microsoft.com/office/officeart/2005/8/layout/vList6"/>
    <dgm:cxn modelId="{3528AB9D-2922-49C1-9D87-FE160F80A439}" srcId="{B3D84715-16AE-4331-A6CF-4CA927A4E55F}" destId="{892C69AE-3DAB-49AC-BAAD-336C3411F92C}" srcOrd="1" destOrd="0" parTransId="{C73C3A03-C960-485C-8DDD-5DE2961CC88D}" sibTransId="{2D230602-F148-45F7-A113-7203D78A8FB1}"/>
    <dgm:cxn modelId="{AD758F70-1C6E-4454-9FBC-AA9159A151D6}" srcId="{BFAFD7B5-7EF2-4538-BE78-24B562ED1BD7}" destId="{D1AF690C-D85C-4360-BA48-088A8D460CA7}" srcOrd="1" destOrd="0" parTransId="{A1B2947A-2EFF-46B3-BAD8-E091FB11724E}" sibTransId="{5B6B0291-F09C-4D90-BF44-9FA152204C04}"/>
    <dgm:cxn modelId="{9A2BB661-0362-4F25-A3D7-7F64977246D7}" srcId="{447BD42E-D7DD-42FA-B629-3004E29FDC4A}" destId="{11094546-A1B2-448C-82F2-FF78B2DC4FE5}" srcOrd="0" destOrd="0" parTransId="{94DC6C2F-5E55-41E6-A472-D5F98E6A5D09}" sibTransId="{5AE3030F-68CE-45DF-899B-17C38EE418FC}"/>
    <dgm:cxn modelId="{2430EF45-7275-41C5-ABA0-69C68303F922}" type="presOf" srcId="{0BD9DF11-B465-4C40-8031-1662C5881F07}" destId="{1D710856-969E-4E86-87B7-6BCC12BB8C07}" srcOrd="0" destOrd="0" presId="urn:microsoft.com/office/officeart/2005/8/layout/vList6"/>
    <dgm:cxn modelId="{8CA0B4BF-4F78-4B0E-86A5-A74C61BB9A59}" srcId="{ABFC7E65-817A-40A5-99DA-CFC5F76D01E3}" destId="{692DA5E6-C3FE-4A6D-9BED-F3978C71EB49}" srcOrd="1" destOrd="0" parTransId="{B1AD6E67-21A0-482A-B912-A5FB8A2CD345}" sibTransId="{6E6AF43F-3B0F-461A-8E13-3087E19E8E39}"/>
    <dgm:cxn modelId="{C8F50A3F-4035-445A-B28A-EE0D387D6CA7}" srcId="{681BBFA9-23C9-47CC-B92A-6647E431D716}" destId="{0ED8ADF0-0980-4CF8-A73B-3EFF9399AD04}" srcOrd="0" destOrd="0" parTransId="{78C835B0-7FF4-44E1-820C-C45E72B35B5C}" sibTransId="{03490CC0-B96C-410D-A2F0-3FA4E0B8E8B3}"/>
    <dgm:cxn modelId="{B5CD200E-4F0F-4903-AE9C-F57F69652734}" srcId="{BFAFD7B5-7EF2-4538-BE78-24B562ED1BD7}" destId="{696F2F14-E520-4A68-B5C6-502589D9802D}" srcOrd="0" destOrd="0" parTransId="{C6A5603C-E937-4BB6-9168-CDBE591314D6}" sibTransId="{8729CC07-8E29-47AB-A565-7E1858A3372F}"/>
    <dgm:cxn modelId="{4525F4DE-3EC0-431D-B5F2-F7F80A024405}" type="presOf" srcId="{681BBFA9-23C9-47CC-B92A-6647E431D716}" destId="{1AACD543-25C0-471E-A535-2717088C1E6E}" srcOrd="0" destOrd="0" presId="urn:microsoft.com/office/officeart/2005/8/layout/vList6"/>
    <dgm:cxn modelId="{E1A6470F-5919-4071-A638-C256D4E46B59}" type="presOf" srcId="{46308284-4B32-4BBC-9ECE-25A648AF4F60}" destId="{4EC0407B-27DF-4659-9498-5E7178228571}" srcOrd="0" destOrd="1" presId="urn:microsoft.com/office/officeart/2005/8/layout/vList6"/>
    <dgm:cxn modelId="{2907EC95-0F44-4774-B00B-DBEC5ACA138B}" type="presOf" srcId="{08615951-0968-4C40-A769-C87F273EB728}" destId="{1971D9DD-8118-4972-8F63-F2193B09510A}" srcOrd="0" destOrd="0" presId="urn:microsoft.com/office/officeart/2005/8/layout/vList6"/>
    <dgm:cxn modelId="{86A79EA5-A19F-41D9-95D7-B2E09DB1FA60}" srcId="{5A8A9375-C36F-45E4-962E-5B07F56E1698}" destId="{0BD9DF11-B465-4C40-8031-1662C5881F07}" srcOrd="10" destOrd="0" parTransId="{8B9A8D19-5718-4728-9A00-1D9BE69C5B08}" sibTransId="{10844BB7-9094-4E3B-B29D-34A47D7AB6BD}"/>
    <dgm:cxn modelId="{BC8C40CE-6529-44F0-BF4A-D6B6FEE5E92F}" srcId="{ABFC7E65-817A-40A5-99DA-CFC5F76D01E3}" destId="{BC768912-18B6-415C-B69E-A1585E8EB991}" srcOrd="0" destOrd="0" parTransId="{90C651C1-E7F0-4298-BCAE-DA9B94B2254D}" sibTransId="{D9E6921F-1581-4A6B-A8A4-B36232F296AD}"/>
    <dgm:cxn modelId="{3CF7E799-AE95-4633-B697-93DD4F57B3EB}" type="presOf" srcId="{DF488100-C4F3-411F-BA67-49FE03F61CC0}" destId="{64E0158F-1232-41DF-B442-422F1C4F5AC4}" srcOrd="0" destOrd="0" presId="urn:microsoft.com/office/officeart/2005/8/layout/vList6"/>
    <dgm:cxn modelId="{03BCAADD-089D-4EE4-9C0D-EA858B054AFA}" type="presOf" srcId="{CD541B4E-DFAC-4331-A5B6-749079046077}" destId="{A726EC06-B36F-4510-AD87-72B7FF33FE45}" srcOrd="0" destOrd="1" presId="urn:microsoft.com/office/officeart/2005/8/layout/vList6"/>
    <dgm:cxn modelId="{1A64F2F8-691A-415A-8BFD-EBCF758DC846}" srcId="{5A8A9375-C36F-45E4-962E-5B07F56E1698}" destId="{C530C264-6723-402F-8EA7-CA25BB836988}" srcOrd="3" destOrd="0" parTransId="{CD15C54B-AE84-4F6A-AA1D-0BDC905C7165}" sibTransId="{B5B33928-DEEF-4BF1-9AE2-FC120754C3BF}"/>
    <dgm:cxn modelId="{4DAE97F1-E9A2-4651-8DDE-42203EEC6512}" srcId="{D5C52CCC-6045-462A-8C97-69AB502641E9}" destId="{165E7474-DAD5-4CEC-BA23-CDD3A7A773DA}" srcOrd="0" destOrd="0" parTransId="{E6C463DA-C0E3-4A78-9212-8F3B07DC4F73}" sibTransId="{1FEE4151-9F4A-4FE6-B6A1-C19BC0C49688}"/>
    <dgm:cxn modelId="{83DE08F3-564F-45FB-A092-85144A08188C}" type="presOf" srcId="{696F2F14-E520-4A68-B5C6-502589D9802D}" destId="{4E548D86-442B-4698-B098-6065B44FD2F1}" srcOrd="0" destOrd="0" presId="urn:microsoft.com/office/officeart/2005/8/layout/vList6"/>
    <dgm:cxn modelId="{230E2036-1F2F-422F-A377-78A780FF32C6}" srcId="{5A8A9375-C36F-45E4-962E-5B07F56E1698}" destId="{9E975EA9-DCF2-4BE4-89D9-C787E854A491}" srcOrd="0" destOrd="0" parTransId="{5E4E83B9-81EB-498D-8E53-4D4D049E70BD}" sibTransId="{82E4F81B-069C-438C-9045-3D2DEBDC21F1}"/>
    <dgm:cxn modelId="{9DCFFE6C-85C9-4595-9E01-0AABD84230D1}" type="presOf" srcId="{FB1307FC-4721-4B18-953F-62A2FB87797C}" destId="{A9DD9F2E-B1C2-4545-9005-93CCF1904BBC}" srcOrd="0" destOrd="0" presId="urn:microsoft.com/office/officeart/2005/8/layout/vList6"/>
    <dgm:cxn modelId="{38125017-BD87-467A-AFB0-9E0164D217C1}" type="presOf" srcId="{B3D84715-16AE-4331-A6CF-4CA927A4E55F}" destId="{8504A283-6681-4270-8057-3E8C656BEA98}" srcOrd="0" destOrd="0" presId="urn:microsoft.com/office/officeart/2005/8/layout/vList6"/>
    <dgm:cxn modelId="{4C854F59-8A61-481E-97EA-2F4039AB5D99}" type="presOf" srcId="{89411AF8-0F1A-417C-B18C-C1DBE8BE823A}" destId="{D52F1A7D-372F-49EF-9130-F1304C53897A}" srcOrd="0" destOrd="0" presId="urn:microsoft.com/office/officeart/2005/8/layout/vList6"/>
    <dgm:cxn modelId="{CB9D93A4-8AD7-40B8-A4B0-0BCBEC3505C9}" type="presOf" srcId="{11094546-A1B2-448C-82F2-FF78B2DC4FE5}" destId="{47C29041-6826-4FA8-B94E-8084B421B555}" srcOrd="0" destOrd="0" presId="urn:microsoft.com/office/officeart/2005/8/layout/vList6"/>
    <dgm:cxn modelId="{D841C86A-13D3-4792-A647-DF28C65E07A6}" srcId="{5A8A9375-C36F-45E4-962E-5B07F56E1698}" destId="{B3D84715-16AE-4331-A6CF-4CA927A4E55F}" srcOrd="7" destOrd="0" parTransId="{054F8464-72B7-4424-993D-BA4D4A8F1ABB}" sibTransId="{095D0228-C98C-4224-9A0F-A196AF0820FC}"/>
    <dgm:cxn modelId="{45A85F99-CE27-4EDA-8BE5-C399D4BCF3B7}" srcId="{5A8A9375-C36F-45E4-962E-5B07F56E1698}" destId="{C89D22EB-77EC-4A99-B7E5-8CFE4F2B1F6D}" srcOrd="1" destOrd="0" parTransId="{3893DAAF-62C8-45B5-A3CB-B9FECDC363C9}" sibTransId="{776C409B-FECB-40B7-A4E7-D461B1739727}"/>
    <dgm:cxn modelId="{C50D4007-2BCD-47C8-A4FD-A0C60717EBE5}" srcId="{5A8A9375-C36F-45E4-962E-5B07F56E1698}" destId="{BFAFD7B5-7EF2-4538-BE78-24B562ED1BD7}" srcOrd="4" destOrd="0" parTransId="{7AD7D03F-D213-4E0C-B56C-3EAC5C83235E}" sibTransId="{03AD4D41-DCF0-43A7-B6CA-9D62B2DD15AA}"/>
    <dgm:cxn modelId="{FAA3D744-3F0D-42B2-A7F1-5026941D8591}" srcId="{D5C52CCC-6045-462A-8C97-69AB502641E9}" destId="{F80760FA-E8D1-4FB9-9252-060F0EEF5F48}" srcOrd="1" destOrd="0" parTransId="{3C54FB07-9947-4244-B555-C5444719E735}" sibTransId="{EC8186D7-9D2E-4148-9726-306154A0CDEB}"/>
    <dgm:cxn modelId="{36B892AC-9E5F-4007-964D-E6A579596290}" type="presOf" srcId="{D5C52CCC-6045-462A-8C97-69AB502641E9}" destId="{562CA20F-CD5E-4C4F-A97D-9DBC997A3368}" srcOrd="0" destOrd="0" presId="urn:microsoft.com/office/officeart/2005/8/layout/vList6"/>
    <dgm:cxn modelId="{44BFEC56-E39A-44B9-B8F9-93237CC60843}" type="presOf" srcId="{3D5A35F1-73F6-4A19-81C9-ED6CD62878D9}" destId="{5A6B6F0C-FD0E-4468-9A3B-98AD48DC285D}" srcOrd="0" destOrd="0" presId="urn:microsoft.com/office/officeart/2005/8/layout/vList6"/>
    <dgm:cxn modelId="{03779522-88B3-4545-AE74-8165649AD0A7}" type="presOf" srcId="{BFAFD7B5-7EF2-4538-BE78-24B562ED1BD7}" destId="{C85AC86C-FA0A-4E36-9C1F-9A800FF71D2D}" srcOrd="0" destOrd="0" presId="urn:microsoft.com/office/officeart/2005/8/layout/vList6"/>
    <dgm:cxn modelId="{F8E33B88-8975-4AFB-B59A-CF8F23DBAFA9}" type="presOf" srcId="{0ED8ADF0-0980-4CF8-A73B-3EFF9399AD04}" destId="{A726EC06-B36F-4510-AD87-72B7FF33FE45}" srcOrd="0" destOrd="0" presId="urn:microsoft.com/office/officeart/2005/8/layout/vList6"/>
    <dgm:cxn modelId="{2C8864A5-0023-4514-B2C0-27CCDC0D5597}" type="presOf" srcId="{BC768912-18B6-415C-B69E-A1585E8EB991}" destId="{DC1EEA8C-CFEB-4879-B9AC-F0A1E4717D7B}" srcOrd="0" destOrd="0" presId="urn:microsoft.com/office/officeart/2005/8/layout/vList6"/>
    <dgm:cxn modelId="{EB718553-C497-493A-9F24-B3E53592EFEA}" type="presOf" srcId="{C530C264-6723-402F-8EA7-CA25BB836988}" destId="{7DF59D04-AF03-4D71-BAD6-BBA1CBF6B4BE}" srcOrd="0" destOrd="0" presId="urn:microsoft.com/office/officeart/2005/8/layout/vList6"/>
    <dgm:cxn modelId="{73486283-5424-4F4A-B986-23C997BAFAE7}" srcId="{5A8A9375-C36F-45E4-962E-5B07F56E1698}" destId="{A3B789A2-EFF3-446D-B24A-CDA210F7A00C}" srcOrd="8" destOrd="0" parTransId="{556A49ED-C0D5-42FB-89BE-A9F702A7021E}" sibTransId="{2AF856AF-5485-466C-BF9A-91F4A3A53C7B}"/>
    <dgm:cxn modelId="{207FBC09-D5CF-4329-ACE9-940420D1776E}" type="presOf" srcId="{5A8A9375-C36F-45E4-962E-5B07F56E1698}" destId="{C9BEC968-2DD5-4257-A6D2-4996455F9355}" srcOrd="0" destOrd="0" presId="urn:microsoft.com/office/officeart/2005/8/layout/vList6"/>
    <dgm:cxn modelId="{6DCA450E-F42B-4CB4-9421-66EBC51AC7DE}" type="presOf" srcId="{7FD226F0-F117-482B-95A9-1D977FF355D5}" destId="{4EC0407B-27DF-4659-9498-5E7178228571}" srcOrd="0" destOrd="0" presId="urn:microsoft.com/office/officeart/2005/8/layout/vList6"/>
    <dgm:cxn modelId="{A38BD5E4-AA34-45BC-9C2C-D55FA8667E24}" type="presOf" srcId="{F80760FA-E8D1-4FB9-9252-060F0EEF5F48}" destId="{533ABA50-E0D9-4331-B4B4-B1A647AEE800}" srcOrd="0" destOrd="1" presId="urn:microsoft.com/office/officeart/2005/8/layout/vList6"/>
    <dgm:cxn modelId="{EF7A385D-97C4-4AD1-A198-D912DFEDC0BA}" srcId="{0BD9DF11-B465-4C40-8031-1662C5881F07}" destId="{DF488100-C4F3-411F-BA67-49FE03F61CC0}" srcOrd="0" destOrd="0" parTransId="{67C45DC4-4E80-4028-8D37-A3CDBF5DFA07}" sibTransId="{999B0C13-380B-4684-A199-2791B181C2FE}"/>
    <dgm:cxn modelId="{BDCF3067-DA65-494D-A9D8-94FD95E9577F}" type="presOf" srcId="{A3B789A2-EFF3-446D-B24A-CDA210F7A00C}" destId="{33A69020-4A4B-43A0-BB70-13097C857EE3}" srcOrd="0" destOrd="0" presId="urn:microsoft.com/office/officeart/2005/8/layout/vList6"/>
    <dgm:cxn modelId="{B4DBDE43-799E-49FD-8C3F-965157310E72}" srcId="{5A8A9375-C36F-45E4-962E-5B07F56E1698}" destId="{447BD42E-D7DD-42FA-B629-3004E29FDC4A}" srcOrd="9" destOrd="0" parTransId="{1BA105CC-B2B7-44CF-8D3D-D4CC38667AD4}" sibTransId="{6CFED2AB-752D-491F-9BCA-E2E8A2CFE57C}"/>
    <dgm:cxn modelId="{C30F6EE6-78E3-43E0-B781-2014D7730B4E}" type="presOf" srcId="{165E7474-DAD5-4CEC-BA23-CDD3A7A773DA}" destId="{533ABA50-E0D9-4331-B4B4-B1A647AEE800}" srcOrd="0" destOrd="0" presId="urn:microsoft.com/office/officeart/2005/8/layout/vList6"/>
    <dgm:cxn modelId="{B8DA1350-CAFA-4FE9-BA1E-9932F69D54F8}" srcId="{681BBFA9-23C9-47CC-B92A-6647E431D716}" destId="{CD541B4E-DFAC-4331-A5B6-749079046077}" srcOrd="1" destOrd="0" parTransId="{94D274D4-D568-44C9-AFA9-BF2EA542E53D}" sibTransId="{281B7164-0A1E-49E4-9A04-BD33FE630246}"/>
    <dgm:cxn modelId="{D9376589-AB91-4B3F-9D0F-1BF16C1CA768}" srcId="{5A8A9375-C36F-45E4-962E-5B07F56E1698}" destId="{164A33E7-AC30-47B1-9A5C-DAF982ADDC71}" srcOrd="6" destOrd="0" parTransId="{7DB399E5-BA62-4611-992A-D00C733A9646}" sibTransId="{09E7358E-B49D-471C-A8E3-EAA23432DCEF}"/>
    <dgm:cxn modelId="{67C9FE52-ABF7-4DF9-8F2F-2BAEBB7AA702}" srcId="{C530C264-6723-402F-8EA7-CA25BB836988}" destId="{7FD226F0-F117-482B-95A9-1D977FF355D5}" srcOrd="0" destOrd="0" parTransId="{2528C17C-4327-42B8-B661-0BD17EA6004C}" sibTransId="{4D27B487-94D6-433D-885C-0FE891322C82}"/>
    <dgm:cxn modelId="{AFF9E308-9BD1-4D26-9DA6-1B26B5C14E91}" srcId="{9E975EA9-DCF2-4BE4-89D9-C787E854A491}" destId="{08615951-0968-4C40-A769-C87F273EB728}" srcOrd="0" destOrd="0" parTransId="{0952884B-524E-408A-BD16-43DD6623240E}" sibTransId="{01DDC875-6F32-4F81-AA19-D36BE1A91629}"/>
    <dgm:cxn modelId="{671ED778-6C34-4844-86BB-CF9ACAE85780}" type="presOf" srcId="{66A8CDB9-C8BD-46B0-99E1-3F41F19E690A}" destId="{1971D9DD-8118-4972-8F63-F2193B09510A}" srcOrd="0" destOrd="1" presId="urn:microsoft.com/office/officeart/2005/8/layout/vList6"/>
    <dgm:cxn modelId="{9E17E3E6-963F-4B5B-8C3C-F9FF0D7E4E3F}" type="presOf" srcId="{447BD42E-D7DD-42FA-B629-3004E29FDC4A}" destId="{A1BBACEF-1DF8-4A41-986B-CC91F5C5F431}" srcOrd="0" destOrd="0" presId="urn:microsoft.com/office/officeart/2005/8/layout/vList6"/>
    <dgm:cxn modelId="{CC4A4B08-1D40-49F0-A15A-E2B69B6CE0B0}" srcId="{C89D22EB-77EC-4A99-B7E5-8CFE4F2B1F6D}" destId="{FB1307FC-4721-4B18-953F-62A2FB87797C}" srcOrd="0" destOrd="0" parTransId="{7CCEF83B-1E87-4454-97A1-EA61D4A137EA}" sibTransId="{87844E60-BCBC-429A-B6F4-A63475DD6CD9}"/>
    <dgm:cxn modelId="{7E4B8E38-C2D1-4DEF-BBFA-D466288F4898}" srcId="{5A8A9375-C36F-45E4-962E-5B07F56E1698}" destId="{D5C52CCC-6045-462A-8C97-69AB502641E9}" srcOrd="2" destOrd="0" parTransId="{B08D3AD7-C989-479F-B4AC-3AA7D0653F98}" sibTransId="{882E9850-2504-4F47-BDA4-81B51CF30CCF}"/>
    <dgm:cxn modelId="{E771A520-0BCF-4A17-BE68-9CC349626B86}" srcId="{164A33E7-AC30-47B1-9A5C-DAF982ADDC71}" destId="{3D5A35F1-73F6-4A19-81C9-ED6CD62878D9}" srcOrd="0" destOrd="0" parTransId="{2D2A919A-2E9F-4E60-83C1-B6A8886CD765}" sibTransId="{25A98C10-EC63-4522-A929-03CD50CC333F}"/>
    <dgm:cxn modelId="{53A643E4-EF95-43F5-B5BC-49E0A76A3C00}" type="presOf" srcId="{892C69AE-3DAB-49AC-BAAD-336C3411F92C}" destId="{D52F1A7D-372F-49EF-9130-F1304C53897A}" srcOrd="0" destOrd="1" presId="urn:microsoft.com/office/officeart/2005/8/layout/vList6"/>
    <dgm:cxn modelId="{6C0408AC-68D8-45BD-9627-5C8B29EB5270}" type="presOf" srcId="{C89D22EB-77EC-4A99-B7E5-8CFE4F2B1F6D}" destId="{28F05252-754C-448B-BB51-8969D5055FA4}" srcOrd="0" destOrd="0" presId="urn:microsoft.com/office/officeart/2005/8/layout/vList6"/>
    <dgm:cxn modelId="{B2B1D1BA-52E5-4321-8D63-485658ABCD32}" srcId="{5A8A9375-C36F-45E4-962E-5B07F56E1698}" destId="{ABFC7E65-817A-40A5-99DA-CFC5F76D01E3}" srcOrd="11" destOrd="0" parTransId="{B4905F7D-7543-420F-95D5-BEAEC8CA8662}" sibTransId="{76860E95-74DD-4951-BD89-CD0CE1B1CDA4}"/>
    <dgm:cxn modelId="{B6670D95-9EE5-43C2-99DB-02DB17F1A87A}" type="presOf" srcId="{D1AF690C-D85C-4360-BA48-088A8D460CA7}" destId="{4E548D86-442B-4698-B098-6065B44FD2F1}" srcOrd="0" destOrd="1" presId="urn:microsoft.com/office/officeart/2005/8/layout/vList6"/>
    <dgm:cxn modelId="{C0414C62-E3FD-4090-A0C4-FD321DFD8A51}" type="presOf" srcId="{692DA5E6-C3FE-4A6D-9BED-F3978C71EB49}" destId="{DC1EEA8C-CFEB-4879-B9AC-F0A1E4717D7B}" srcOrd="0" destOrd="1" presId="urn:microsoft.com/office/officeart/2005/8/layout/vList6"/>
    <dgm:cxn modelId="{106CF69B-736D-483F-B58C-D422F0B4E8AD}" srcId="{5A8A9375-C36F-45E4-962E-5B07F56E1698}" destId="{681BBFA9-23C9-47CC-B92A-6647E431D716}" srcOrd="5" destOrd="0" parTransId="{F56CC190-756D-46CB-B1E3-083E490E0369}" sibTransId="{D6EE0598-3190-47F8-8B9B-C49CECD52AA5}"/>
    <dgm:cxn modelId="{464F379F-3E16-4951-963F-52B2077A4C31}" srcId="{C530C264-6723-402F-8EA7-CA25BB836988}" destId="{46308284-4B32-4BBC-9ECE-25A648AF4F60}" srcOrd="1" destOrd="0" parTransId="{FDFFB80F-80ED-497B-8B6C-8C8D72823F4B}" sibTransId="{2CF45C66-1DE9-474C-9C4C-BF07C3F07884}"/>
    <dgm:cxn modelId="{15C220B9-34CB-4111-BB54-88F685B25413}" srcId="{9E975EA9-DCF2-4BE4-89D9-C787E854A491}" destId="{66A8CDB9-C8BD-46B0-99E1-3F41F19E690A}" srcOrd="1" destOrd="0" parTransId="{F93FA08F-7561-4DDC-BE14-4A0DB9A27003}" sibTransId="{B26C9D29-6C04-4BFC-BD0E-BAA52BA3CAA5}"/>
    <dgm:cxn modelId="{30BE52D8-377A-40DA-A6D6-617E489BA12E}" type="presOf" srcId="{9E975EA9-DCF2-4BE4-89D9-C787E854A491}" destId="{D2E0649D-794C-4052-8E40-7A8C6549C1BB}" srcOrd="0" destOrd="0" presId="urn:microsoft.com/office/officeart/2005/8/layout/vList6"/>
    <dgm:cxn modelId="{721D32F7-9DC6-4BE8-BDEE-0C731E22C990}" type="presParOf" srcId="{C9BEC968-2DD5-4257-A6D2-4996455F9355}" destId="{85EA9703-C761-4684-9391-9632A2BDA7C4}" srcOrd="0" destOrd="0" presId="urn:microsoft.com/office/officeart/2005/8/layout/vList6"/>
    <dgm:cxn modelId="{CC1146CC-F800-4614-9A98-A8E7860F2DCA}" type="presParOf" srcId="{85EA9703-C761-4684-9391-9632A2BDA7C4}" destId="{D2E0649D-794C-4052-8E40-7A8C6549C1BB}" srcOrd="0" destOrd="0" presId="urn:microsoft.com/office/officeart/2005/8/layout/vList6"/>
    <dgm:cxn modelId="{821E0660-7C5E-48E6-8E5E-131B4D456A26}" type="presParOf" srcId="{85EA9703-C761-4684-9391-9632A2BDA7C4}" destId="{1971D9DD-8118-4972-8F63-F2193B09510A}" srcOrd="1" destOrd="0" presId="urn:microsoft.com/office/officeart/2005/8/layout/vList6"/>
    <dgm:cxn modelId="{D92649E7-0814-4657-A518-47D91FCF1201}" type="presParOf" srcId="{C9BEC968-2DD5-4257-A6D2-4996455F9355}" destId="{A6DB7672-0795-4CB0-9D9C-31FF575465F2}" srcOrd="1" destOrd="0" presId="urn:microsoft.com/office/officeart/2005/8/layout/vList6"/>
    <dgm:cxn modelId="{AEEE161B-B605-402D-B223-BF725F2DE2D7}" type="presParOf" srcId="{C9BEC968-2DD5-4257-A6D2-4996455F9355}" destId="{4D0382B9-209C-42DB-A2D0-5454B6A37277}" srcOrd="2" destOrd="0" presId="urn:microsoft.com/office/officeart/2005/8/layout/vList6"/>
    <dgm:cxn modelId="{FD8E8A37-C2CC-4F1A-B805-01BE4D27372D}" type="presParOf" srcId="{4D0382B9-209C-42DB-A2D0-5454B6A37277}" destId="{28F05252-754C-448B-BB51-8969D5055FA4}" srcOrd="0" destOrd="0" presId="urn:microsoft.com/office/officeart/2005/8/layout/vList6"/>
    <dgm:cxn modelId="{872E21D4-1A97-43AA-8AFB-B67063DD455B}" type="presParOf" srcId="{4D0382B9-209C-42DB-A2D0-5454B6A37277}" destId="{A9DD9F2E-B1C2-4545-9005-93CCF1904BBC}" srcOrd="1" destOrd="0" presId="urn:microsoft.com/office/officeart/2005/8/layout/vList6"/>
    <dgm:cxn modelId="{0A3DF631-1D0A-4C8F-B3D5-6A6B92997070}" type="presParOf" srcId="{C9BEC968-2DD5-4257-A6D2-4996455F9355}" destId="{104669FD-1F09-45F2-9E36-9CF5E6CB8A0B}" srcOrd="3" destOrd="0" presId="urn:microsoft.com/office/officeart/2005/8/layout/vList6"/>
    <dgm:cxn modelId="{F26ADCFA-6EF3-49E2-9EAD-2FC4D8EE6DE3}" type="presParOf" srcId="{C9BEC968-2DD5-4257-A6D2-4996455F9355}" destId="{F9337D99-8BC1-47C7-8D3C-6E35E5061CDD}" srcOrd="4" destOrd="0" presId="urn:microsoft.com/office/officeart/2005/8/layout/vList6"/>
    <dgm:cxn modelId="{51117675-B207-476A-96F8-44F12D425D32}" type="presParOf" srcId="{F9337D99-8BC1-47C7-8D3C-6E35E5061CDD}" destId="{562CA20F-CD5E-4C4F-A97D-9DBC997A3368}" srcOrd="0" destOrd="0" presId="urn:microsoft.com/office/officeart/2005/8/layout/vList6"/>
    <dgm:cxn modelId="{3C152046-D976-47F1-9373-B7AEB4283116}" type="presParOf" srcId="{F9337D99-8BC1-47C7-8D3C-6E35E5061CDD}" destId="{533ABA50-E0D9-4331-B4B4-B1A647AEE800}" srcOrd="1" destOrd="0" presId="urn:microsoft.com/office/officeart/2005/8/layout/vList6"/>
    <dgm:cxn modelId="{E89343C3-3331-4DFB-854C-5D466B5775CE}" type="presParOf" srcId="{C9BEC968-2DD5-4257-A6D2-4996455F9355}" destId="{625091FB-2B09-4EAB-B11B-110642F6E2FB}" srcOrd="5" destOrd="0" presId="urn:microsoft.com/office/officeart/2005/8/layout/vList6"/>
    <dgm:cxn modelId="{C23FB5EB-24EB-4337-BE8F-09B2FEADC315}" type="presParOf" srcId="{C9BEC968-2DD5-4257-A6D2-4996455F9355}" destId="{AB8F909E-DBA9-41EE-A251-EE21C7DB3CEE}" srcOrd="6" destOrd="0" presId="urn:microsoft.com/office/officeart/2005/8/layout/vList6"/>
    <dgm:cxn modelId="{FF18DB74-3F21-42ED-BB94-D86842CF295F}" type="presParOf" srcId="{AB8F909E-DBA9-41EE-A251-EE21C7DB3CEE}" destId="{7DF59D04-AF03-4D71-BAD6-BBA1CBF6B4BE}" srcOrd="0" destOrd="0" presId="urn:microsoft.com/office/officeart/2005/8/layout/vList6"/>
    <dgm:cxn modelId="{20499670-BA59-4014-BB4B-8ACF535C8695}" type="presParOf" srcId="{AB8F909E-DBA9-41EE-A251-EE21C7DB3CEE}" destId="{4EC0407B-27DF-4659-9498-5E7178228571}" srcOrd="1" destOrd="0" presId="urn:microsoft.com/office/officeart/2005/8/layout/vList6"/>
    <dgm:cxn modelId="{355F3AC2-B8A4-469E-9024-E5FC16649321}" type="presParOf" srcId="{C9BEC968-2DD5-4257-A6D2-4996455F9355}" destId="{9C970E76-1B49-4794-9644-5FB6296D3DBE}" srcOrd="7" destOrd="0" presId="urn:microsoft.com/office/officeart/2005/8/layout/vList6"/>
    <dgm:cxn modelId="{72B2CE11-673F-4BA8-9275-10A5CF617197}" type="presParOf" srcId="{C9BEC968-2DD5-4257-A6D2-4996455F9355}" destId="{9C8AF3F7-9CA4-4425-A4B9-4441953646C6}" srcOrd="8" destOrd="0" presId="urn:microsoft.com/office/officeart/2005/8/layout/vList6"/>
    <dgm:cxn modelId="{72FC95BD-6321-419C-82D9-7C6854756159}" type="presParOf" srcId="{9C8AF3F7-9CA4-4425-A4B9-4441953646C6}" destId="{C85AC86C-FA0A-4E36-9C1F-9A800FF71D2D}" srcOrd="0" destOrd="0" presId="urn:microsoft.com/office/officeart/2005/8/layout/vList6"/>
    <dgm:cxn modelId="{EF5991BA-4D72-4860-9E40-7FEE99E8AE38}" type="presParOf" srcId="{9C8AF3F7-9CA4-4425-A4B9-4441953646C6}" destId="{4E548D86-442B-4698-B098-6065B44FD2F1}" srcOrd="1" destOrd="0" presId="urn:microsoft.com/office/officeart/2005/8/layout/vList6"/>
    <dgm:cxn modelId="{384740DE-350A-4194-ADA9-F3AF84999A55}" type="presParOf" srcId="{C9BEC968-2DD5-4257-A6D2-4996455F9355}" destId="{5962DEEA-33DD-4A5E-94F2-4CE827546E4B}" srcOrd="9" destOrd="0" presId="urn:microsoft.com/office/officeart/2005/8/layout/vList6"/>
    <dgm:cxn modelId="{56DFE2AE-1A27-4A21-885C-1D2270FA2ED4}" type="presParOf" srcId="{C9BEC968-2DD5-4257-A6D2-4996455F9355}" destId="{7F93F0CA-F1A9-4DE7-B70C-768D999553CD}" srcOrd="10" destOrd="0" presId="urn:microsoft.com/office/officeart/2005/8/layout/vList6"/>
    <dgm:cxn modelId="{283A3C12-3F19-43BF-A2E0-2A88492BCF03}" type="presParOf" srcId="{7F93F0CA-F1A9-4DE7-B70C-768D999553CD}" destId="{1AACD543-25C0-471E-A535-2717088C1E6E}" srcOrd="0" destOrd="0" presId="urn:microsoft.com/office/officeart/2005/8/layout/vList6"/>
    <dgm:cxn modelId="{7B9EA2DD-20EC-48BC-B85F-34F392E7E429}" type="presParOf" srcId="{7F93F0CA-F1A9-4DE7-B70C-768D999553CD}" destId="{A726EC06-B36F-4510-AD87-72B7FF33FE45}" srcOrd="1" destOrd="0" presId="urn:microsoft.com/office/officeart/2005/8/layout/vList6"/>
    <dgm:cxn modelId="{1E089D91-1EA1-46C8-AAB1-2546967076CC}" type="presParOf" srcId="{C9BEC968-2DD5-4257-A6D2-4996455F9355}" destId="{B5CFDBFD-9E3B-41E7-9B05-EF9A5657FD48}" srcOrd="11" destOrd="0" presId="urn:microsoft.com/office/officeart/2005/8/layout/vList6"/>
    <dgm:cxn modelId="{019E3FC4-F578-470A-8AB7-77876BA45630}" type="presParOf" srcId="{C9BEC968-2DD5-4257-A6D2-4996455F9355}" destId="{BD833290-FFA0-4C7E-B6BB-0C7732E30F9B}" srcOrd="12" destOrd="0" presId="urn:microsoft.com/office/officeart/2005/8/layout/vList6"/>
    <dgm:cxn modelId="{8FCECE86-6F95-418C-807F-5CECEBF1509B}" type="presParOf" srcId="{BD833290-FFA0-4C7E-B6BB-0C7732E30F9B}" destId="{D9ED7A33-2D94-40B0-B04E-DC7EB4C865EC}" srcOrd="0" destOrd="0" presId="urn:microsoft.com/office/officeart/2005/8/layout/vList6"/>
    <dgm:cxn modelId="{E50ED90F-9710-4DBA-A52C-2007A6D5F6C9}" type="presParOf" srcId="{BD833290-FFA0-4C7E-B6BB-0C7732E30F9B}" destId="{5A6B6F0C-FD0E-4468-9A3B-98AD48DC285D}" srcOrd="1" destOrd="0" presId="urn:microsoft.com/office/officeart/2005/8/layout/vList6"/>
    <dgm:cxn modelId="{AF7D3EC7-D465-4712-8E50-D7A9E75AA86B}" type="presParOf" srcId="{C9BEC968-2DD5-4257-A6D2-4996455F9355}" destId="{AA5B0825-91B7-4482-9C2A-7C793D596325}" srcOrd="13" destOrd="0" presId="urn:microsoft.com/office/officeart/2005/8/layout/vList6"/>
    <dgm:cxn modelId="{981F5172-CB11-44C3-9256-D07E47B3EA9C}" type="presParOf" srcId="{C9BEC968-2DD5-4257-A6D2-4996455F9355}" destId="{C652EF11-87FF-4DC2-B8C6-9A418C679FE1}" srcOrd="14" destOrd="0" presId="urn:microsoft.com/office/officeart/2005/8/layout/vList6"/>
    <dgm:cxn modelId="{824A9AB7-1253-467B-9930-98F14349C5BB}" type="presParOf" srcId="{C652EF11-87FF-4DC2-B8C6-9A418C679FE1}" destId="{8504A283-6681-4270-8057-3E8C656BEA98}" srcOrd="0" destOrd="0" presId="urn:microsoft.com/office/officeart/2005/8/layout/vList6"/>
    <dgm:cxn modelId="{7A44772D-30A2-4AFD-B357-5EEA9E8B7B24}" type="presParOf" srcId="{C652EF11-87FF-4DC2-B8C6-9A418C679FE1}" destId="{D52F1A7D-372F-49EF-9130-F1304C53897A}" srcOrd="1" destOrd="0" presId="urn:microsoft.com/office/officeart/2005/8/layout/vList6"/>
    <dgm:cxn modelId="{CEA73626-25AC-47C2-8095-C34223ABD97C}" type="presParOf" srcId="{C9BEC968-2DD5-4257-A6D2-4996455F9355}" destId="{7DE21E0B-0D1A-4197-A738-D1DC1C367367}" srcOrd="15" destOrd="0" presId="urn:microsoft.com/office/officeart/2005/8/layout/vList6"/>
    <dgm:cxn modelId="{E7EEA44D-0685-4351-83F7-D96607791930}" type="presParOf" srcId="{C9BEC968-2DD5-4257-A6D2-4996455F9355}" destId="{523F1ECF-74CB-46EF-97B6-9590F07E5202}" srcOrd="16" destOrd="0" presId="urn:microsoft.com/office/officeart/2005/8/layout/vList6"/>
    <dgm:cxn modelId="{4134236D-5D02-4BB5-A609-BAE4943CF014}" type="presParOf" srcId="{523F1ECF-74CB-46EF-97B6-9590F07E5202}" destId="{33A69020-4A4B-43A0-BB70-13097C857EE3}" srcOrd="0" destOrd="0" presId="urn:microsoft.com/office/officeart/2005/8/layout/vList6"/>
    <dgm:cxn modelId="{F6383A8E-A34C-419A-88EA-389810064974}" type="presParOf" srcId="{523F1ECF-74CB-46EF-97B6-9590F07E5202}" destId="{37DDD60D-9462-40D4-866C-83A7B86ADF20}" srcOrd="1" destOrd="0" presId="urn:microsoft.com/office/officeart/2005/8/layout/vList6"/>
    <dgm:cxn modelId="{10416C17-FFD7-41F1-879E-F3AFDA435CB1}" type="presParOf" srcId="{C9BEC968-2DD5-4257-A6D2-4996455F9355}" destId="{59F2CB68-A1E5-484F-BD4F-C07874177E84}" srcOrd="17" destOrd="0" presId="urn:microsoft.com/office/officeart/2005/8/layout/vList6"/>
    <dgm:cxn modelId="{007C7508-AA5F-4C7F-85C2-095CA39B5F53}" type="presParOf" srcId="{C9BEC968-2DD5-4257-A6D2-4996455F9355}" destId="{DF538A03-291C-42A1-B199-ADCD47196817}" srcOrd="18" destOrd="0" presId="urn:microsoft.com/office/officeart/2005/8/layout/vList6"/>
    <dgm:cxn modelId="{A30A11EC-A208-4BB8-AD85-4D9C86714C9A}" type="presParOf" srcId="{DF538A03-291C-42A1-B199-ADCD47196817}" destId="{A1BBACEF-1DF8-4A41-986B-CC91F5C5F431}" srcOrd="0" destOrd="0" presId="urn:microsoft.com/office/officeart/2005/8/layout/vList6"/>
    <dgm:cxn modelId="{FE34DD42-C3CA-4922-8AC0-BF2E4A371783}" type="presParOf" srcId="{DF538A03-291C-42A1-B199-ADCD47196817}" destId="{47C29041-6826-4FA8-B94E-8084B421B555}" srcOrd="1" destOrd="0" presId="urn:microsoft.com/office/officeart/2005/8/layout/vList6"/>
    <dgm:cxn modelId="{12FAD6BC-32A9-4F06-A105-2C11715BBE9A}" type="presParOf" srcId="{C9BEC968-2DD5-4257-A6D2-4996455F9355}" destId="{2B62DF26-A7EB-42A8-860F-C3467BD7967F}" srcOrd="19" destOrd="0" presId="urn:microsoft.com/office/officeart/2005/8/layout/vList6"/>
    <dgm:cxn modelId="{D2BA92DF-97FF-4511-819F-6D9CE1F0872A}" type="presParOf" srcId="{C9BEC968-2DD5-4257-A6D2-4996455F9355}" destId="{3F4C5225-2964-41CC-8E59-D88C4F29FAC7}" srcOrd="20" destOrd="0" presId="urn:microsoft.com/office/officeart/2005/8/layout/vList6"/>
    <dgm:cxn modelId="{30E80460-5337-4A3F-8B08-0B92C3715174}" type="presParOf" srcId="{3F4C5225-2964-41CC-8E59-D88C4F29FAC7}" destId="{1D710856-969E-4E86-87B7-6BCC12BB8C07}" srcOrd="0" destOrd="0" presId="urn:microsoft.com/office/officeart/2005/8/layout/vList6"/>
    <dgm:cxn modelId="{FF6F9FFF-C35D-40EE-B5B2-C6CAA68698F8}" type="presParOf" srcId="{3F4C5225-2964-41CC-8E59-D88C4F29FAC7}" destId="{64E0158F-1232-41DF-B442-422F1C4F5AC4}" srcOrd="1" destOrd="0" presId="urn:microsoft.com/office/officeart/2005/8/layout/vList6"/>
    <dgm:cxn modelId="{622866DD-23AD-4E5C-80B7-CA1A840A7396}" type="presParOf" srcId="{C9BEC968-2DD5-4257-A6D2-4996455F9355}" destId="{3BD4EE7A-9907-4208-AE7A-0D997AEAE2FB}" srcOrd="21" destOrd="0" presId="urn:microsoft.com/office/officeart/2005/8/layout/vList6"/>
    <dgm:cxn modelId="{70369C03-CF56-4C48-A20C-1AC283B5C93D}" type="presParOf" srcId="{C9BEC968-2DD5-4257-A6D2-4996455F9355}" destId="{B77C0B77-9A35-49AE-8A5F-1CFEEC30377F}" srcOrd="22" destOrd="0" presId="urn:microsoft.com/office/officeart/2005/8/layout/vList6"/>
    <dgm:cxn modelId="{CE39064B-45D3-4A8F-9E44-38D323EF7CC2}" type="presParOf" srcId="{B77C0B77-9A35-49AE-8A5F-1CFEEC30377F}" destId="{D29E12F2-27A8-4D53-A058-BC98600DE3BB}" srcOrd="0" destOrd="0" presId="urn:microsoft.com/office/officeart/2005/8/layout/vList6"/>
    <dgm:cxn modelId="{1511F8AE-01F3-420C-89F2-B64472B56FCC}" type="presParOf" srcId="{B77C0B77-9A35-49AE-8A5F-1CFEEC30377F}" destId="{DC1EEA8C-CFEB-4879-B9AC-F0A1E4717D7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218F86D-F624-4609-8E8D-3B397DD23FD2}" type="doc">
      <dgm:prSet loTypeId="urn:microsoft.com/office/officeart/2005/8/layout/hProcess7#4" loCatId="process" qsTypeId="urn:microsoft.com/office/officeart/2005/8/quickstyle/3d3" qsCatId="3D" csTypeId="urn:microsoft.com/office/officeart/2005/8/colors/accent1_2" csCatId="accent1" phldr="1"/>
      <dgm:spPr/>
      <dgm:t>
        <a:bodyPr/>
        <a:lstStyle/>
        <a:p>
          <a:endParaRPr lang="en-US"/>
        </a:p>
      </dgm:t>
    </dgm:pt>
    <dgm:pt modelId="{E70C5A0B-3119-4055-8D48-0A947587A9ED}">
      <dgm:prSet phldrT="[Text]"/>
      <dgm:spPr>
        <a:solidFill>
          <a:schemeClr val="accent2"/>
        </a:solidFill>
      </dgm:spPr>
      <dgm:t>
        <a:bodyPr/>
        <a:lstStyle/>
        <a:p>
          <a:r>
            <a:rPr lang="en-US" dirty="0" smtClean="0">
              <a:solidFill>
                <a:schemeClr val="accent1">
                  <a:lumMod val="75000"/>
                </a:schemeClr>
              </a:solidFill>
            </a:rPr>
            <a:t>Reseller</a:t>
          </a:r>
          <a:endParaRPr lang="en-US" dirty="0">
            <a:solidFill>
              <a:schemeClr val="accent1">
                <a:lumMod val="75000"/>
              </a:schemeClr>
            </a:solidFill>
          </a:endParaRPr>
        </a:p>
      </dgm:t>
    </dgm:pt>
    <dgm:pt modelId="{86AEC7F8-CE29-4B04-93D5-B88BDFCD929F}" type="parTrans" cxnId="{8CF0A7A0-E13A-4B56-9152-A15799A9E819}">
      <dgm:prSet/>
      <dgm:spPr/>
      <dgm:t>
        <a:bodyPr/>
        <a:lstStyle/>
        <a:p>
          <a:endParaRPr lang="en-US"/>
        </a:p>
      </dgm:t>
    </dgm:pt>
    <dgm:pt modelId="{577875ED-FE3D-467F-A59E-8D82DC06B105}" type="sibTrans" cxnId="{8CF0A7A0-E13A-4B56-9152-A15799A9E819}">
      <dgm:prSet/>
      <dgm:spPr/>
      <dgm:t>
        <a:bodyPr/>
        <a:lstStyle/>
        <a:p>
          <a:endParaRPr lang="en-US"/>
        </a:p>
      </dgm:t>
    </dgm:pt>
    <dgm:pt modelId="{02D49525-3E6C-48F7-AF12-850FDCF23D5A}">
      <dgm:prSet phldrT="[Text]"/>
      <dgm:spPr/>
      <dgm:t>
        <a:bodyPr/>
        <a:lstStyle/>
        <a:p>
          <a:r>
            <a:rPr lang="en-US" dirty="0" smtClean="0">
              <a:solidFill>
                <a:schemeClr val="accent1">
                  <a:lumMod val="75000"/>
                </a:schemeClr>
              </a:solidFill>
            </a:rPr>
            <a:t>Back End System</a:t>
          </a:r>
          <a:endParaRPr lang="en-US" dirty="0">
            <a:solidFill>
              <a:schemeClr val="accent1">
                <a:lumMod val="75000"/>
              </a:schemeClr>
            </a:solidFill>
          </a:endParaRPr>
        </a:p>
      </dgm:t>
    </dgm:pt>
    <dgm:pt modelId="{AFE3A6A4-8DD0-476A-AC49-2DA7EE9CA88C}" type="parTrans" cxnId="{A5817C81-80DC-4357-9B2A-29EFC6F312A6}">
      <dgm:prSet/>
      <dgm:spPr/>
      <dgm:t>
        <a:bodyPr/>
        <a:lstStyle/>
        <a:p>
          <a:endParaRPr lang="en-US"/>
        </a:p>
      </dgm:t>
    </dgm:pt>
    <dgm:pt modelId="{C3CD471B-EF72-4338-BB23-1B80A862D238}" type="sibTrans" cxnId="{A5817C81-80DC-4357-9B2A-29EFC6F312A6}">
      <dgm:prSet/>
      <dgm:spPr/>
      <dgm:t>
        <a:bodyPr/>
        <a:lstStyle/>
        <a:p>
          <a:endParaRPr lang="en-US"/>
        </a:p>
      </dgm:t>
    </dgm:pt>
    <dgm:pt modelId="{EB788F63-BA57-4B8D-978E-6C736B1E1F33}">
      <dgm:prSet phldrT="[Text]"/>
      <dgm:spPr>
        <a:solidFill>
          <a:schemeClr val="accent4"/>
        </a:solidFill>
      </dgm:spPr>
      <dgm:t>
        <a:bodyPr/>
        <a:lstStyle/>
        <a:p>
          <a:r>
            <a:rPr lang="en-US" dirty="0" smtClean="0"/>
            <a:t>Reseller</a:t>
          </a:r>
          <a:endParaRPr lang="en-US" dirty="0"/>
        </a:p>
      </dgm:t>
    </dgm:pt>
    <dgm:pt modelId="{2A5A5581-4A7E-4FE7-BCED-9B6B6AC85F86}" type="parTrans" cxnId="{6296B4C3-D9BC-4F5D-9CC1-605A4717C5D0}">
      <dgm:prSet/>
      <dgm:spPr/>
      <dgm:t>
        <a:bodyPr/>
        <a:lstStyle/>
        <a:p>
          <a:endParaRPr lang="en-US"/>
        </a:p>
      </dgm:t>
    </dgm:pt>
    <dgm:pt modelId="{214B3EAD-8238-49FB-BE26-99024482A927}" type="sibTrans" cxnId="{6296B4C3-D9BC-4F5D-9CC1-605A4717C5D0}">
      <dgm:prSet/>
      <dgm:spPr/>
      <dgm:t>
        <a:bodyPr/>
        <a:lstStyle/>
        <a:p>
          <a:endParaRPr lang="en-US"/>
        </a:p>
      </dgm:t>
    </dgm:pt>
    <dgm:pt modelId="{B77BD7E5-FC36-4B06-B1C4-2FBE3066F4C7}">
      <dgm:prSet phldrT="[Text]"/>
      <dgm:spPr/>
      <dgm:t>
        <a:bodyPr/>
        <a:lstStyle/>
        <a:p>
          <a:r>
            <a:rPr lang="en-US" dirty="0" smtClean="0"/>
            <a:t>Web Storefront</a:t>
          </a:r>
          <a:endParaRPr lang="en-US" dirty="0"/>
        </a:p>
      </dgm:t>
    </dgm:pt>
    <dgm:pt modelId="{356D0B5F-17AE-41BA-ADB0-E233ACBDCA63}" type="parTrans" cxnId="{F45CF34E-CAAF-4759-957F-BBDEF1A5A134}">
      <dgm:prSet/>
      <dgm:spPr/>
      <dgm:t>
        <a:bodyPr/>
        <a:lstStyle/>
        <a:p>
          <a:endParaRPr lang="en-US"/>
        </a:p>
      </dgm:t>
    </dgm:pt>
    <dgm:pt modelId="{25DDE604-BAD6-4A60-8D5F-50DA9FE3876A}" type="sibTrans" cxnId="{F45CF34E-CAAF-4759-957F-BBDEF1A5A134}">
      <dgm:prSet/>
      <dgm:spPr/>
      <dgm:t>
        <a:bodyPr/>
        <a:lstStyle/>
        <a:p>
          <a:endParaRPr lang="en-US"/>
        </a:p>
      </dgm:t>
    </dgm:pt>
    <dgm:pt modelId="{618EE553-4174-4EA9-9287-0DEDF775E857}" type="pres">
      <dgm:prSet presAssocID="{B218F86D-F624-4609-8E8D-3B397DD23FD2}" presName="Name0" presStyleCnt="0">
        <dgm:presLayoutVars>
          <dgm:dir/>
          <dgm:animLvl val="lvl"/>
          <dgm:resizeHandles val="exact"/>
        </dgm:presLayoutVars>
      </dgm:prSet>
      <dgm:spPr/>
      <dgm:t>
        <a:bodyPr/>
        <a:lstStyle/>
        <a:p>
          <a:endParaRPr lang="en-US"/>
        </a:p>
      </dgm:t>
    </dgm:pt>
    <dgm:pt modelId="{2645D8FE-1B64-4E22-98CA-B75BF0BE0EAA}" type="pres">
      <dgm:prSet presAssocID="{E70C5A0B-3119-4055-8D48-0A947587A9ED}" presName="compositeNode" presStyleCnt="0">
        <dgm:presLayoutVars>
          <dgm:bulletEnabled val="1"/>
        </dgm:presLayoutVars>
      </dgm:prSet>
      <dgm:spPr/>
    </dgm:pt>
    <dgm:pt modelId="{08EC345E-6517-445F-9E2D-12A188FD305B}" type="pres">
      <dgm:prSet presAssocID="{E70C5A0B-3119-4055-8D48-0A947587A9ED}" presName="bgRect" presStyleLbl="node1" presStyleIdx="0" presStyleCnt="2"/>
      <dgm:spPr/>
      <dgm:t>
        <a:bodyPr/>
        <a:lstStyle/>
        <a:p>
          <a:endParaRPr lang="en-US"/>
        </a:p>
      </dgm:t>
    </dgm:pt>
    <dgm:pt modelId="{8ED34443-8523-49AD-B143-C074341F1021}" type="pres">
      <dgm:prSet presAssocID="{E70C5A0B-3119-4055-8D48-0A947587A9ED}" presName="parentNode" presStyleLbl="node1" presStyleIdx="0" presStyleCnt="2">
        <dgm:presLayoutVars>
          <dgm:chMax val="0"/>
          <dgm:bulletEnabled val="1"/>
        </dgm:presLayoutVars>
      </dgm:prSet>
      <dgm:spPr/>
      <dgm:t>
        <a:bodyPr/>
        <a:lstStyle/>
        <a:p>
          <a:endParaRPr lang="en-US"/>
        </a:p>
      </dgm:t>
    </dgm:pt>
    <dgm:pt modelId="{319AC4EF-D43B-493E-8952-429D35BF1EB6}" type="pres">
      <dgm:prSet presAssocID="{E70C5A0B-3119-4055-8D48-0A947587A9ED}" presName="childNode" presStyleLbl="node1" presStyleIdx="0" presStyleCnt="2">
        <dgm:presLayoutVars>
          <dgm:bulletEnabled val="1"/>
        </dgm:presLayoutVars>
      </dgm:prSet>
      <dgm:spPr/>
      <dgm:t>
        <a:bodyPr/>
        <a:lstStyle/>
        <a:p>
          <a:endParaRPr lang="en-US"/>
        </a:p>
      </dgm:t>
    </dgm:pt>
    <dgm:pt modelId="{01BD01AE-C07B-45A3-B04E-1EBB31ECAC4D}" type="pres">
      <dgm:prSet presAssocID="{577875ED-FE3D-467F-A59E-8D82DC06B105}" presName="hSp" presStyleCnt="0"/>
      <dgm:spPr/>
    </dgm:pt>
    <dgm:pt modelId="{16CCC197-18FF-4CBA-886F-7EEB83B7E161}" type="pres">
      <dgm:prSet presAssocID="{577875ED-FE3D-467F-A59E-8D82DC06B105}" presName="vProcSp" presStyleCnt="0"/>
      <dgm:spPr/>
    </dgm:pt>
    <dgm:pt modelId="{C5DC1070-E952-46E9-A2C1-6641A6030EC7}" type="pres">
      <dgm:prSet presAssocID="{577875ED-FE3D-467F-A59E-8D82DC06B105}" presName="vSp1" presStyleCnt="0"/>
      <dgm:spPr/>
    </dgm:pt>
    <dgm:pt modelId="{8F8764ED-9451-4B2C-A9DC-242910B09AF6}" type="pres">
      <dgm:prSet presAssocID="{577875ED-FE3D-467F-A59E-8D82DC06B105}" presName="simulatedConn" presStyleLbl="solidFgAcc1" presStyleIdx="0" presStyleCnt="1" custAng="16200000" custLinFactNeighborX="-12801"/>
      <dgm:spPr>
        <a:prstGeom prst="leftRightArrow">
          <a:avLst/>
        </a:prstGeom>
        <a:solidFill>
          <a:schemeClr val="accent1"/>
        </a:solidFill>
        <a:scene3d>
          <a:camera prst="orthographicFront">
            <a:rot lat="0" lon="0" rev="0"/>
          </a:camera>
          <a:lightRig rig="contrasting" dir="t">
            <a:rot lat="0" lon="0" rev="1200000"/>
          </a:lightRig>
        </a:scene3d>
        <a:sp3d z="300000" contourW="12700" prstMaterial="flat">
          <a:bevelT w="177800" h="254000"/>
          <a:bevelB w="152400"/>
          <a:contourClr>
            <a:schemeClr val="bg1"/>
          </a:contourClr>
        </a:sp3d>
      </dgm:spPr>
    </dgm:pt>
    <dgm:pt modelId="{6C8790A6-CE52-40F7-8D5D-52EB3109CAD9}" type="pres">
      <dgm:prSet presAssocID="{577875ED-FE3D-467F-A59E-8D82DC06B105}" presName="vSp2" presStyleCnt="0"/>
      <dgm:spPr/>
    </dgm:pt>
    <dgm:pt modelId="{9A4E7423-0777-42F9-888D-47E95B52D3DE}" type="pres">
      <dgm:prSet presAssocID="{577875ED-FE3D-467F-A59E-8D82DC06B105}" presName="sibTrans" presStyleCnt="0"/>
      <dgm:spPr/>
    </dgm:pt>
    <dgm:pt modelId="{EEC62F0D-0D71-49B7-ABC8-D3B15D0CAB36}" type="pres">
      <dgm:prSet presAssocID="{EB788F63-BA57-4B8D-978E-6C736B1E1F33}" presName="compositeNode" presStyleCnt="0">
        <dgm:presLayoutVars>
          <dgm:bulletEnabled val="1"/>
        </dgm:presLayoutVars>
      </dgm:prSet>
      <dgm:spPr/>
    </dgm:pt>
    <dgm:pt modelId="{4248BDA8-C555-4883-9E62-52A98D19C9E9}" type="pres">
      <dgm:prSet presAssocID="{EB788F63-BA57-4B8D-978E-6C736B1E1F33}" presName="bgRect" presStyleLbl="node1" presStyleIdx="1" presStyleCnt="2"/>
      <dgm:spPr/>
      <dgm:t>
        <a:bodyPr/>
        <a:lstStyle/>
        <a:p>
          <a:endParaRPr lang="en-US"/>
        </a:p>
      </dgm:t>
    </dgm:pt>
    <dgm:pt modelId="{AD421FE7-C6E0-4CA7-9A9A-F97314F861BC}" type="pres">
      <dgm:prSet presAssocID="{EB788F63-BA57-4B8D-978E-6C736B1E1F33}" presName="parentNode" presStyleLbl="node1" presStyleIdx="1" presStyleCnt="2">
        <dgm:presLayoutVars>
          <dgm:chMax val="0"/>
          <dgm:bulletEnabled val="1"/>
        </dgm:presLayoutVars>
      </dgm:prSet>
      <dgm:spPr/>
      <dgm:t>
        <a:bodyPr/>
        <a:lstStyle/>
        <a:p>
          <a:endParaRPr lang="en-US"/>
        </a:p>
      </dgm:t>
    </dgm:pt>
    <dgm:pt modelId="{3C745A49-D936-4DC3-8AC6-C78C0B7DA881}" type="pres">
      <dgm:prSet presAssocID="{EB788F63-BA57-4B8D-978E-6C736B1E1F33}" presName="childNode" presStyleLbl="node1" presStyleIdx="1" presStyleCnt="2">
        <dgm:presLayoutVars>
          <dgm:bulletEnabled val="1"/>
        </dgm:presLayoutVars>
      </dgm:prSet>
      <dgm:spPr/>
      <dgm:t>
        <a:bodyPr/>
        <a:lstStyle/>
        <a:p>
          <a:endParaRPr lang="en-US"/>
        </a:p>
      </dgm:t>
    </dgm:pt>
  </dgm:ptLst>
  <dgm:cxnLst>
    <dgm:cxn modelId="{4AC8A7D6-C82C-4852-A6E0-E0F265CCBEFE}" type="presOf" srcId="{B77BD7E5-FC36-4B06-B1C4-2FBE3066F4C7}" destId="{3C745A49-D936-4DC3-8AC6-C78C0B7DA881}" srcOrd="0" destOrd="0" presId="urn:microsoft.com/office/officeart/2005/8/layout/hProcess7#4"/>
    <dgm:cxn modelId="{BFC9F2E0-A59E-49FF-A8EA-6DBE8CAB1B19}" type="presOf" srcId="{02D49525-3E6C-48F7-AF12-850FDCF23D5A}" destId="{319AC4EF-D43B-493E-8952-429D35BF1EB6}" srcOrd="0" destOrd="0" presId="urn:microsoft.com/office/officeart/2005/8/layout/hProcess7#4"/>
    <dgm:cxn modelId="{6DBAC538-47B6-405E-9E72-002FF791FCFA}" type="presOf" srcId="{EB788F63-BA57-4B8D-978E-6C736B1E1F33}" destId="{AD421FE7-C6E0-4CA7-9A9A-F97314F861BC}" srcOrd="1" destOrd="0" presId="urn:microsoft.com/office/officeart/2005/8/layout/hProcess7#4"/>
    <dgm:cxn modelId="{8CF0A7A0-E13A-4B56-9152-A15799A9E819}" srcId="{B218F86D-F624-4609-8E8D-3B397DD23FD2}" destId="{E70C5A0B-3119-4055-8D48-0A947587A9ED}" srcOrd="0" destOrd="0" parTransId="{86AEC7F8-CE29-4B04-93D5-B88BDFCD929F}" sibTransId="{577875ED-FE3D-467F-A59E-8D82DC06B105}"/>
    <dgm:cxn modelId="{A5817C81-80DC-4357-9B2A-29EFC6F312A6}" srcId="{E70C5A0B-3119-4055-8D48-0A947587A9ED}" destId="{02D49525-3E6C-48F7-AF12-850FDCF23D5A}" srcOrd="0" destOrd="0" parTransId="{AFE3A6A4-8DD0-476A-AC49-2DA7EE9CA88C}" sibTransId="{C3CD471B-EF72-4338-BB23-1B80A862D238}"/>
    <dgm:cxn modelId="{9CA6EE08-9568-4EA6-AAF8-F20BA03F867E}" type="presOf" srcId="{E70C5A0B-3119-4055-8D48-0A947587A9ED}" destId="{8ED34443-8523-49AD-B143-C074341F1021}" srcOrd="1" destOrd="0" presId="urn:microsoft.com/office/officeart/2005/8/layout/hProcess7#4"/>
    <dgm:cxn modelId="{F91EA118-DCB2-4A9D-941A-0893F59375CB}" type="presOf" srcId="{EB788F63-BA57-4B8D-978E-6C736B1E1F33}" destId="{4248BDA8-C555-4883-9E62-52A98D19C9E9}" srcOrd="0" destOrd="0" presId="urn:microsoft.com/office/officeart/2005/8/layout/hProcess7#4"/>
    <dgm:cxn modelId="{9FB0852C-E411-4428-B054-318C50876BC1}" type="presOf" srcId="{E70C5A0B-3119-4055-8D48-0A947587A9ED}" destId="{08EC345E-6517-445F-9E2D-12A188FD305B}" srcOrd="0" destOrd="0" presId="urn:microsoft.com/office/officeart/2005/8/layout/hProcess7#4"/>
    <dgm:cxn modelId="{F45CF34E-CAAF-4759-957F-BBDEF1A5A134}" srcId="{EB788F63-BA57-4B8D-978E-6C736B1E1F33}" destId="{B77BD7E5-FC36-4B06-B1C4-2FBE3066F4C7}" srcOrd="0" destOrd="0" parTransId="{356D0B5F-17AE-41BA-ADB0-E233ACBDCA63}" sibTransId="{25DDE604-BAD6-4A60-8D5F-50DA9FE3876A}"/>
    <dgm:cxn modelId="{6296B4C3-D9BC-4F5D-9CC1-605A4717C5D0}" srcId="{B218F86D-F624-4609-8E8D-3B397DD23FD2}" destId="{EB788F63-BA57-4B8D-978E-6C736B1E1F33}" srcOrd="1" destOrd="0" parTransId="{2A5A5581-4A7E-4FE7-BCED-9B6B6AC85F86}" sibTransId="{214B3EAD-8238-49FB-BE26-99024482A927}"/>
    <dgm:cxn modelId="{C93DF658-C6F7-4623-A850-834AA9491300}" type="presOf" srcId="{B218F86D-F624-4609-8E8D-3B397DD23FD2}" destId="{618EE553-4174-4EA9-9287-0DEDF775E857}" srcOrd="0" destOrd="0" presId="urn:microsoft.com/office/officeart/2005/8/layout/hProcess7#4"/>
    <dgm:cxn modelId="{302A3E3F-BCA5-4F4F-8160-C94EDBAD63ED}" type="presParOf" srcId="{618EE553-4174-4EA9-9287-0DEDF775E857}" destId="{2645D8FE-1B64-4E22-98CA-B75BF0BE0EAA}" srcOrd="0" destOrd="0" presId="urn:microsoft.com/office/officeart/2005/8/layout/hProcess7#4"/>
    <dgm:cxn modelId="{E6D46910-43CC-474E-B827-14E920EC0B41}" type="presParOf" srcId="{2645D8FE-1B64-4E22-98CA-B75BF0BE0EAA}" destId="{08EC345E-6517-445F-9E2D-12A188FD305B}" srcOrd="0" destOrd="0" presId="urn:microsoft.com/office/officeart/2005/8/layout/hProcess7#4"/>
    <dgm:cxn modelId="{1EC73175-8E2B-4249-B6D1-14E958A04031}" type="presParOf" srcId="{2645D8FE-1B64-4E22-98CA-B75BF0BE0EAA}" destId="{8ED34443-8523-49AD-B143-C074341F1021}" srcOrd="1" destOrd="0" presId="urn:microsoft.com/office/officeart/2005/8/layout/hProcess7#4"/>
    <dgm:cxn modelId="{6FB0E5EE-AF28-4108-AA43-6804570F7CAC}" type="presParOf" srcId="{2645D8FE-1B64-4E22-98CA-B75BF0BE0EAA}" destId="{319AC4EF-D43B-493E-8952-429D35BF1EB6}" srcOrd="2" destOrd="0" presId="urn:microsoft.com/office/officeart/2005/8/layout/hProcess7#4"/>
    <dgm:cxn modelId="{951F8804-494E-42EF-A3A8-442EDB39952F}" type="presParOf" srcId="{618EE553-4174-4EA9-9287-0DEDF775E857}" destId="{01BD01AE-C07B-45A3-B04E-1EBB31ECAC4D}" srcOrd="1" destOrd="0" presId="urn:microsoft.com/office/officeart/2005/8/layout/hProcess7#4"/>
    <dgm:cxn modelId="{FECEF033-0D88-4C7B-B722-EACBB9DFD5DC}" type="presParOf" srcId="{618EE553-4174-4EA9-9287-0DEDF775E857}" destId="{16CCC197-18FF-4CBA-886F-7EEB83B7E161}" srcOrd="2" destOrd="0" presId="urn:microsoft.com/office/officeart/2005/8/layout/hProcess7#4"/>
    <dgm:cxn modelId="{84ED4E8F-E872-45E9-844B-EA36F0F3ECD3}" type="presParOf" srcId="{16CCC197-18FF-4CBA-886F-7EEB83B7E161}" destId="{C5DC1070-E952-46E9-A2C1-6641A6030EC7}" srcOrd="0" destOrd="0" presId="urn:microsoft.com/office/officeart/2005/8/layout/hProcess7#4"/>
    <dgm:cxn modelId="{1A3495BB-D1E4-4DEF-993A-3FBE6C6DF3FE}" type="presParOf" srcId="{16CCC197-18FF-4CBA-886F-7EEB83B7E161}" destId="{8F8764ED-9451-4B2C-A9DC-242910B09AF6}" srcOrd="1" destOrd="0" presId="urn:microsoft.com/office/officeart/2005/8/layout/hProcess7#4"/>
    <dgm:cxn modelId="{6FF2FEB9-132E-4873-B3BE-FD58B8F55C9C}" type="presParOf" srcId="{16CCC197-18FF-4CBA-886F-7EEB83B7E161}" destId="{6C8790A6-CE52-40F7-8D5D-52EB3109CAD9}" srcOrd="2" destOrd="0" presId="urn:microsoft.com/office/officeart/2005/8/layout/hProcess7#4"/>
    <dgm:cxn modelId="{10AC013D-C2F1-4635-9426-069D403C28F0}" type="presParOf" srcId="{618EE553-4174-4EA9-9287-0DEDF775E857}" destId="{9A4E7423-0777-42F9-888D-47E95B52D3DE}" srcOrd="3" destOrd="0" presId="urn:microsoft.com/office/officeart/2005/8/layout/hProcess7#4"/>
    <dgm:cxn modelId="{68B44AC3-80A6-4C45-A65E-1B2C8C8B3D3C}" type="presParOf" srcId="{618EE553-4174-4EA9-9287-0DEDF775E857}" destId="{EEC62F0D-0D71-49B7-ABC8-D3B15D0CAB36}" srcOrd="4" destOrd="0" presId="urn:microsoft.com/office/officeart/2005/8/layout/hProcess7#4"/>
    <dgm:cxn modelId="{1008CC8E-BF1A-4281-B6C6-658A281E04B0}" type="presParOf" srcId="{EEC62F0D-0D71-49B7-ABC8-D3B15D0CAB36}" destId="{4248BDA8-C555-4883-9E62-52A98D19C9E9}" srcOrd="0" destOrd="0" presId="urn:microsoft.com/office/officeart/2005/8/layout/hProcess7#4"/>
    <dgm:cxn modelId="{FB41D6F4-25FE-4C88-A014-C455F8E608D5}" type="presParOf" srcId="{EEC62F0D-0D71-49B7-ABC8-D3B15D0CAB36}" destId="{AD421FE7-C6E0-4CA7-9A9A-F97314F861BC}" srcOrd="1" destOrd="0" presId="urn:microsoft.com/office/officeart/2005/8/layout/hProcess7#4"/>
    <dgm:cxn modelId="{18C3CFFD-00A8-4075-A3ED-C0838D7463E7}" type="presParOf" srcId="{EEC62F0D-0D71-49B7-ABC8-D3B15D0CAB36}" destId="{3C745A49-D936-4DC3-8AC6-C78C0B7DA881}" srcOrd="2" destOrd="0" presId="urn:microsoft.com/office/officeart/2005/8/layout/hProcess7#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A9375-C36F-45E4-962E-5B07F56E1698}" type="doc">
      <dgm:prSet loTypeId="urn:microsoft.com/office/officeart/2005/8/layout/vList6" loCatId="list" qsTypeId="urn:microsoft.com/office/officeart/2005/8/quickstyle/3d3" qsCatId="3D" csTypeId="urn:microsoft.com/office/officeart/2005/8/colors/accent1_2" csCatId="accent1" phldr="1"/>
      <dgm:spPr/>
      <dgm:t>
        <a:bodyPr/>
        <a:lstStyle/>
        <a:p>
          <a:endParaRPr lang="en-US"/>
        </a:p>
      </dgm:t>
    </dgm:pt>
    <dgm:pt modelId="{9E975EA9-DCF2-4BE4-89D9-C787E854A491}">
      <dgm:prSet phldrT="[Text]"/>
      <dgm:spPr/>
      <dgm:t>
        <a:bodyPr/>
        <a:lstStyle/>
        <a:p>
          <a:r>
            <a:rPr lang="en-US" dirty="0" smtClean="0">
              <a:latin typeface="Corbel" pitchFamily="34" charset="0"/>
            </a:rPr>
            <a:t>1. Price &amp; Availability Query</a:t>
          </a:r>
          <a:endParaRPr lang="en-US" dirty="0">
            <a:latin typeface="Corbel" pitchFamily="34" charset="0"/>
          </a:endParaRPr>
        </a:p>
      </dgm:t>
    </dgm:pt>
    <dgm:pt modelId="{5E4E83B9-81EB-498D-8E53-4D4D049E70BD}" type="parTrans" cxnId="{230E2036-1F2F-422F-A377-78A780FF32C6}">
      <dgm:prSet/>
      <dgm:spPr/>
      <dgm:t>
        <a:bodyPr/>
        <a:lstStyle/>
        <a:p>
          <a:endParaRPr lang="en-US">
            <a:latin typeface="Corbel" pitchFamily="34" charset="0"/>
          </a:endParaRPr>
        </a:p>
      </dgm:t>
    </dgm:pt>
    <dgm:pt modelId="{82E4F81B-069C-438C-9045-3D2DEBDC21F1}" type="sibTrans" cxnId="{230E2036-1F2F-422F-A377-78A780FF32C6}">
      <dgm:prSet/>
      <dgm:spPr/>
      <dgm:t>
        <a:bodyPr/>
        <a:lstStyle/>
        <a:p>
          <a:endParaRPr lang="en-US">
            <a:latin typeface="Corbel" pitchFamily="34" charset="0"/>
          </a:endParaRPr>
        </a:p>
      </dgm:t>
    </dgm:pt>
    <dgm:pt modelId="{08615951-0968-4C40-A769-C87F273EB728}">
      <dgm:prSet phldrT="[Text]" custT="1"/>
      <dgm:spPr/>
      <dgm:t>
        <a:bodyPr/>
        <a:lstStyle/>
        <a:p>
          <a:r>
            <a:rPr lang="en-US" sz="1000" dirty="0" smtClean="0">
              <a:latin typeface="Corbel" pitchFamily="34" charset="0"/>
            </a:rPr>
            <a:t>Account#, SKU#, or Mfg. part#</a:t>
          </a:r>
          <a:endParaRPr lang="en-US" sz="1000" dirty="0">
            <a:latin typeface="Corbel" pitchFamily="34" charset="0"/>
          </a:endParaRPr>
        </a:p>
      </dgm:t>
    </dgm:pt>
    <dgm:pt modelId="{0952884B-524E-408A-BD16-43DD6623240E}" type="parTrans" cxnId="{AFF9E308-9BD1-4D26-9DA6-1B26B5C14E91}">
      <dgm:prSet/>
      <dgm:spPr/>
      <dgm:t>
        <a:bodyPr/>
        <a:lstStyle/>
        <a:p>
          <a:endParaRPr lang="en-US">
            <a:latin typeface="Corbel" pitchFamily="34" charset="0"/>
          </a:endParaRPr>
        </a:p>
      </dgm:t>
    </dgm:pt>
    <dgm:pt modelId="{01DDC875-6F32-4F81-AA19-D36BE1A91629}" type="sibTrans" cxnId="{AFF9E308-9BD1-4D26-9DA6-1B26B5C14E91}">
      <dgm:prSet/>
      <dgm:spPr/>
      <dgm:t>
        <a:bodyPr/>
        <a:lstStyle/>
        <a:p>
          <a:endParaRPr lang="en-US">
            <a:latin typeface="Corbel" pitchFamily="34" charset="0"/>
          </a:endParaRPr>
        </a:p>
      </dgm:t>
    </dgm:pt>
    <dgm:pt modelId="{66A8CDB9-C8BD-46B0-99E1-3F41F19E690A}">
      <dgm:prSet phldrT="[Text]" custT="1"/>
      <dgm:spPr/>
      <dgm:t>
        <a:bodyPr/>
        <a:lstStyle/>
        <a:p>
          <a:r>
            <a:rPr lang="en-US" sz="1400" dirty="0" smtClean="0">
              <a:latin typeface="Corbel" pitchFamily="34" charset="0"/>
            </a:rPr>
            <a:t>Response</a:t>
          </a:r>
          <a:endParaRPr lang="en-US" sz="1400" dirty="0">
            <a:latin typeface="Corbel" pitchFamily="34" charset="0"/>
          </a:endParaRPr>
        </a:p>
      </dgm:t>
    </dgm:pt>
    <dgm:pt modelId="{F93FA08F-7561-4DDC-BE14-4A0DB9A27003}" type="parTrans" cxnId="{15C220B9-34CB-4111-BB54-88F685B25413}">
      <dgm:prSet/>
      <dgm:spPr/>
      <dgm:t>
        <a:bodyPr/>
        <a:lstStyle/>
        <a:p>
          <a:endParaRPr lang="en-US">
            <a:latin typeface="Corbel" pitchFamily="34" charset="0"/>
          </a:endParaRPr>
        </a:p>
      </dgm:t>
    </dgm:pt>
    <dgm:pt modelId="{B26C9D29-6C04-4BFC-BD0E-BAA52BA3CAA5}" type="sibTrans" cxnId="{15C220B9-34CB-4111-BB54-88F685B25413}">
      <dgm:prSet/>
      <dgm:spPr/>
      <dgm:t>
        <a:bodyPr/>
        <a:lstStyle/>
        <a:p>
          <a:endParaRPr lang="en-US">
            <a:latin typeface="Corbel" pitchFamily="34" charset="0"/>
          </a:endParaRPr>
        </a:p>
      </dgm:t>
    </dgm:pt>
    <dgm:pt modelId="{D5C52CCC-6045-462A-8C97-69AB502641E9}">
      <dgm:prSet phldrT="[Text]" custT="1"/>
      <dgm:spPr/>
      <dgm:t>
        <a:bodyPr/>
        <a:lstStyle/>
        <a:p>
          <a:r>
            <a:rPr lang="en-US" sz="1400" dirty="0" smtClean="0">
              <a:latin typeface="Corbel" pitchFamily="34" charset="0"/>
            </a:rPr>
            <a:t>Response</a:t>
          </a:r>
          <a:endParaRPr lang="en-US" sz="1400" dirty="0">
            <a:latin typeface="Corbel" pitchFamily="34" charset="0"/>
          </a:endParaRPr>
        </a:p>
      </dgm:t>
    </dgm:pt>
    <dgm:pt modelId="{B08D3AD7-C989-479F-B4AC-3AA7D0653F98}" type="parTrans" cxnId="{7E4B8E38-C2D1-4DEF-BBFA-D466288F4898}">
      <dgm:prSet/>
      <dgm:spPr/>
      <dgm:t>
        <a:bodyPr/>
        <a:lstStyle/>
        <a:p>
          <a:endParaRPr lang="en-US">
            <a:latin typeface="Corbel" pitchFamily="34" charset="0"/>
          </a:endParaRPr>
        </a:p>
      </dgm:t>
    </dgm:pt>
    <dgm:pt modelId="{882E9850-2504-4F47-BDA4-81B51CF30CCF}" type="sibTrans" cxnId="{7E4B8E38-C2D1-4DEF-BBFA-D466288F4898}">
      <dgm:prSet/>
      <dgm:spPr/>
      <dgm:t>
        <a:bodyPr/>
        <a:lstStyle/>
        <a:p>
          <a:endParaRPr lang="en-US">
            <a:latin typeface="Corbel" pitchFamily="34" charset="0"/>
          </a:endParaRPr>
        </a:p>
      </dgm:t>
    </dgm:pt>
    <dgm:pt modelId="{C530C264-6723-402F-8EA7-CA25BB836988}">
      <dgm:prSet phldrT="[Text]"/>
      <dgm:spPr/>
      <dgm:t>
        <a:bodyPr/>
        <a:lstStyle/>
        <a:p>
          <a:r>
            <a:rPr lang="en-US" dirty="0" smtClean="0">
              <a:latin typeface="Corbel" pitchFamily="34" charset="0"/>
            </a:rPr>
            <a:t>3. Real-Time PO</a:t>
          </a:r>
          <a:endParaRPr lang="en-US" dirty="0">
            <a:latin typeface="Corbel" pitchFamily="34" charset="0"/>
          </a:endParaRPr>
        </a:p>
      </dgm:t>
    </dgm:pt>
    <dgm:pt modelId="{CD15C54B-AE84-4F6A-AA1D-0BDC905C7165}" type="parTrans" cxnId="{1A64F2F8-691A-415A-8BFD-EBCF758DC846}">
      <dgm:prSet/>
      <dgm:spPr/>
      <dgm:t>
        <a:bodyPr/>
        <a:lstStyle/>
        <a:p>
          <a:endParaRPr lang="en-US">
            <a:latin typeface="Corbel" pitchFamily="34" charset="0"/>
          </a:endParaRPr>
        </a:p>
      </dgm:t>
    </dgm:pt>
    <dgm:pt modelId="{B5B33928-DEEF-4BF1-9AE2-FC120754C3BF}" type="sibTrans" cxnId="{1A64F2F8-691A-415A-8BFD-EBCF758DC846}">
      <dgm:prSet/>
      <dgm:spPr/>
      <dgm:t>
        <a:bodyPr/>
        <a:lstStyle/>
        <a:p>
          <a:endParaRPr lang="en-US">
            <a:latin typeface="Corbel" pitchFamily="34" charset="0"/>
          </a:endParaRPr>
        </a:p>
      </dgm:t>
    </dgm:pt>
    <dgm:pt modelId="{681BBFA9-23C9-47CC-B92A-6647E431D716}">
      <dgm:prSet phldrT="[Text]"/>
      <dgm:spPr/>
      <dgm:t>
        <a:bodyPr/>
        <a:lstStyle/>
        <a:p>
          <a:r>
            <a:rPr lang="en-US" dirty="0" smtClean="0">
              <a:latin typeface="Corbel" pitchFamily="34" charset="0"/>
            </a:rPr>
            <a:t>4. PO Status Query</a:t>
          </a:r>
          <a:endParaRPr lang="en-US" dirty="0">
            <a:latin typeface="Corbel" pitchFamily="34" charset="0"/>
          </a:endParaRPr>
        </a:p>
      </dgm:t>
    </dgm:pt>
    <dgm:pt modelId="{F56CC190-756D-46CB-B1E3-083E490E0369}" type="parTrans" cxnId="{106CF69B-736D-483F-B58C-D422F0B4E8AD}">
      <dgm:prSet/>
      <dgm:spPr/>
      <dgm:t>
        <a:bodyPr/>
        <a:lstStyle/>
        <a:p>
          <a:endParaRPr lang="en-US">
            <a:latin typeface="Corbel" pitchFamily="34" charset="0"/>
          </a:endParaRPr>
        </a:p>
      </dgm:t>
    </dgm:pt>
    <dgm:pt modelId="{D6EE0598-3190-47F8-8B9B-C49CECD52AA5}" type="sibTrans" cxnId="{106CF69B-736D-483F-B58C-D422F0B4E8AD}">
      <dgm:prSet/>
      <dgm:spPr/>
      <dgm:t>
        <a:bodyPr/>
        <a:lstStyle/>
        <a:p>
          <a:endParaRPr lang="en-US">
            <a:latin typeface="Corbel" pitchFamily="34" charset="0"/>
          </a:endParaRPr>
        </a:p>
      </dgm:t>
    </dgm:pt>
    <dgm:pt modelId="{0ED8ADF0-0980-4CF8-A73B-3EFF9399AD04}">
      <dgm:prSet phldrT="[Text]" custT="1"/>
      <dgm:spPr/>
      <dgm:t>
        <a:bodyPr/>
        <a:lstStyle/>
        <a:p>
          <a:r>
            <a:rPr lang="en-US" sz="1000" dirty="0" smtClean="0">
              <a:latin typeface="Corbel" pitchFamily="34" charset="0"/>
            </a:rPr>
            <a:t>PO#</a:t>
          </a:r>
          <a:endParaRPr lang="en-US" sz="1000" dirty="0">
            <a:latin typeface="Corbel" pitchFamily="34" charset="0"/>
          </a:endParaRPr>
        </a:p>
      </dgm:t>
    </dgm:pt>
    <dgm:pt modelId="{78C835B0-7FF4-44E1-820C-C45E72B35B5C}" type="parTrans" cxnId="{C8F50A3F-4035-445A-B28A-EE0D387D6CA7}">
      <dgm:prSet/>
      <dgm:spPr/>
      <dgm:t>
        <a:bodyPr/>
        <a:lstStyle/>
        <a:p>
          <a:endParaRPr lang="en-US">
            <a:latin typeface="Corbel" pitchFamily="34" charset="0"/>
          </a:endParaRPr>
        </a:p>
      </dgm:t>
    </dgm:pt>
    <dgm:pt modelId="{03490CC0-B96C-410D-A2F0-3FA4E0B8E8B3}" type="sibTrans" cxnId="{C8F50A3F-4035-445A-B28A-EE0D387D6CA7}">
      <dgm:prSet/>
      <dgm:spPr/>
      <dgm:t>
        <a:bodyPr/>
        <a:lstStyle/>
        <a:p>
          <a:endParaRPr lang="en-US">
            <a:latin typeface="Corbel" pitchFamily="34" charset="0"/>
          </a:endParaRPr>
        </a:p>
      </dgm:t>
    </dgm:pt>
    <dgm:pt modelId="{164A33E7-AC30-47B1-9A5C-DAF982ADDC71}">
      <dgm:prSet phldrT="[Text]" custT="1"/>
      <dgm:spPr/>
      <dgm:t>
        <a:bodyPr/>
        <a:lstStyle/>
        <a:p>
          <a:r>
            <a:rPr lang="en-US" sz="1400" dirty="0" smtClean="0">
              <a:latin typeface="Corbel" pitchFamily="34" charset="0"/>
            </a:rPr>
            <a:t>Response</a:t>
          </a:r>
          <a:endParaRPr lang="en-US" sz="1400" dirty="0">
            <a:latin typeface="Corbel" pitchFamily="34" charset="0"/>
          </a:endParaRPr>
        </a:p>
      </dgm:t>
    </dgm:pt>
    <dgm:pt modelId="{7DB399E5-BA62-4611-992A-D00C733A9646}" type="parTrans" cxnId="{D9376589-AB91-4B3F-9D0F-1BF16C1CA768}">
      <dgm:prSet/>
      <dgm:spPr/>
      <dgm:t>
        <a:bodyPr/>
        <a:lstStyle/>
        <a:p>
          <a:endParaRPr lang="en-US">
            <a:latin typeface="Corbel" pitchFamily="34" charset="0"/>
          </a:endParaRPr>
        </a:p>
      </dgm:t>
    </dgm:pt>
    <dgm:pt modelId="{09E7358E-B49D-471C-A8E3-EAA23432DCEF}" type="sibTrans" cxnId="{D9376589-AB91-4B3F-9D0F-1BF16C1CA768}">
      <dgm:prSet/>
      <dgm:spPr/>
      <dgm:t>
        <a:bodyPr/>
        <a:lstStyle/>
        <a:p>
          <a:endParaRPr lang="en-US">
            <a:latin typeface="Corbel" pitchFamily="34" charset="0"/>
          </a:endParaRPr>
        </a:p>
      </dgm:t>
    </dgm:pt>
    <dgm:pt modelId="{3D5A35F1-73F6-4A19-81C9-ED6CD62878D9}">
      <dgm:prSet phldrT="[Text]" custT="1"/>
      <dgm:spPr/>
      <dgm:t>
        <a:bodyPr/>
        <a:lstStyle/>
        <a:p>
          <a:r>
            <a:rPr lang="en-US" sz="1000" dirty="0" smtClean="0">
              <a:latin typeface="Corbel" pitchFamily="34" charset="0"/>
            </a:rPr>
            <a:t>Status, tracking#, serial#</a:t>
          </a:r>
          <a:endParaRPr lang="en-US" sz="1000" dirty="0">
            <a:latin typeface="Corbel" pitchFamily="34" charset="0"/>
          </a:endParaRPr>
        </a:p>
      </dgm:t>
    </dgm:pt>
    <dgm:pt modelId="{2D2A919A-2E9F-4E60-83C1-B6A8886CD765}" type="parTrans" cxnId="{E771A520-0BCF-4A17-BE68-9CC349626B86}">
      <dgm:prSet/>
      <dgm:spPr/>
      <dgm:t>
        <a:bodyPr/>
        <a:lstStyle/>
        <a:p>
          <a:endParaRPr lang="en-US">
            <a:latin typeface="Corbel" pitchFamily="34" charset="0"/>
          </a:endParaRPr>
        </a:p>
      </dgm:t>
    </dgm:pt>
    <dgm:pt modelId="{25A98C10-EC63-4522-A929-03CD50CC333F}" type="sibTrans" cxnId="{E771A520-0BCF-4A17-BE68-9CC349626B86}">
      <dgm:prSet/>
      <dgm:spPr/>
      <dgm:t>
        <a:bodyPr/>
        <a:lstStyle/>
        <a:p>
          <a:endParaRPr lang="en-US">
            <a:latin typeface="Corbel" pitchFamily="34" charset="0"/>
          </a:endParaRPr>
        </a:p>
      </dgm:t>
    </dgm:pt>
    <dgm:pt modelId="{B3D84715-16AE-4331-A6CF-4CA927A4E55F}">
      <dgm:prSet phldrT="[Text]"/>
      <dgm:spPr/>
      <dgm:t>
        <a:bodyPr/>
        <a:lstStyle/>
        <a:p>
          <a:r>
            <a:rPr lang="en-US" dirty="0" smtClean="0">
              <a:latin typeface="Corbel" pitchFamily="34" charset="0"/>
            </a:rPr>
            <a:t>5. Shipment Notification</a:t>
          </a:r>
          <a:endParaRPr lang="en-US" dirty="0">
            <a:latin typeface="Corbel" pitchFamily="34" charset="0"/>
          </a:endParaRPr>
        </a:p>
      </dgm:t>
    </dgm:pt>
    <dgm:pt modelId="{054F8464-72B7-4424-993D-BA4D4A8F1ABB}" type="parTrans" cxnId="{D841C86A-13D3-4792-A647-DF28C65E07A6}">
      <dgm:prSet/>
      <dgm:spPr/>
      <dgm:t>
        <a:bodyPr/>
        <a:lstStyle/>
        <a:p>
          <a:endParaRPr lang="en-US">
            <a:latin typeface="Corbel" pitchFamily="34" charset="0"/>
          </a:endParaRPr>
        </a:p>
      </dgm:t>
    </dgm:pt>
    <dgm:pt modelId="{095D0228-C98C-4224-9A0F-A196AF0820FC}" type="sibTrans" cxnId="{D841C86A-13D3-4792-A647-DF28C65E07A6}">
      <dgm:prSet/>
      <dgm:spPr/>
      <dgm:t>
        <a:bodyPr/>
        <a:lstStyle/>
        <a:p>
          <a:endParaRPr lang="en-US">
            <a:latin typeface="Corbel" pitchFamily="34" charset="0"/>
          </a:endParaRPr>
        </a:p>
      </dgm:t>
    </dgm:pt>
    <dgm:pt modelId="{89411AF8-0F1A-417C-B18C-C1DBE8BE823A}">
      <dgm:prSet phldrT="[Text]" custT="1"/>
      <dgm:spPr/>
      <dgm:t>
        <a:bodyPr/>
        <a:lstStyle/>
        <a:p>
          <a:r>
            <a:rPr lang="en-US" sz="1000" dirty="0" smtClean="0">
              <a:latin typeface="Corbel" pitchFamily="34" charset="0"/>
            </a:rPr>
            <a:t>Hourly batch FTP ‘Push’ to ftp.synnex.com</a:t>
          </a:r>
          <a:endParaRPr lang="en-US" sz="1000" dirty="0">
            <a:latin typeface="Corbel" pitchFamily="34" charset="0"/>
          </a:endParaRPr>
        </a:p>
      </dgm:t>
    </dgm:pt>
    <dgm:pt modelId="{8E0D59C2-70D8-4DA4-B0ED-E4481910D680}" type="parTrans" cxnId="{9C21AEBF-7C2E-4525-AB2B-3E153177CAE5}">
      <dgm:prSet/>
      <dgm:spPr/>
      <dgm:t>
        <a:bodyPr/>
        <a:lstStyle/>
        <a:p>
          <a:endParaRPr lang="en-US">
            <a:latin typeface="Corbel" pitchFamily="34" charset="0"/>
          </a:endParaRPr>
        </a:p>
      </dgm:t>
    </dgm:pt>
    <dgm:pt modelId="{FB8D1163-992F-4835-95B9-94229E2B3019}" type="sibTrans" cxnId="{9C21AEBF-7C2E-4525-AB2B-3E153177CAE5}">
      <dgm:prSet/>
      <dgm:spPr/>
      <dgm:t>
        <a:bodyPr/>
        <a:lstStyle/>
        <a:p>
          <a:endParaRPr lang="en-US">
            <a:latin typeface="Corbel" pitchFamily="34" charset="0"/>
          </a:endParaRPr>
        </a:p>
      </dgm:t>
    </dgm:pt>
    <dgm:pt modelId="{A3B789A2-EFF3-446D-B24A-CDA210F7A00C}">
      <dgm:prSet phldrT="[Text]"/>
      <dgm:spPr/>
      <dgm:t>
        <a:bodyPr/>
        <a:lstStyle/>
        <a:p>
          <a:r>
            <a:rPr lang="en-US" dirty="0" smtClean="0">
              <a:latin typeface="Corbel" pitchFamily="34" charset="0"/>
            </a:rPr>
            <a:t>6. Invoice</a:t>
          </a:r>
          <a:endParaRPr lang="en-US" dirty="0">
            <a:latin typeface="Corbel" pitchFamily="34" charset="0"/>
          </a:endParaRPr>
        </a:p>
      </dgm:t>
    </dgm:pt>
    <dgm:pt modelId="{556A49ED-C0D5-42FB-89BE-A9F702A7021E}" type="parTrans" cxnId="{73486283-5424-4F4A-B986-23C997BAFAE7}">
      <dgm:prSet/>
      <dgm:spPr/>
      <dgm:t>
        <a:bodyPr/>
        <a:lstStyle/>
        <a:p>
          <a:endParaRPr lang="en-US">
            <a:latin typeface="Corbel" pitchFamily="34" charset="0"/>
          </a:endParaRPr>
        </a:p>
      </dgm:t>
    </dgm:pt>
    <dgm:pt modelId="{2AF856AF-5485-466C-BF9A-91F4A3A53C7B}" type="sibTrans" cxnId="{73486283-5424-4F4A-B986-23C997BAFAE7}">
      <dgm:prSet/>
      <dgm:spPr/>
      <dgm:t>
        <a:bodyPr/>
        <a:lstStyle/>
        <a:p>
          <a:endParaRPr lang="en-US">
            <a:latin typeface="Corbel" pitchFamily="34" charset="0"/>
          </a:endParaRPr>
        </a:p>
      </dgm:t>
    </dgm:pt>
    <dgm:pt modelId="{696F2F14-E520-4A68-B5C6-502589D9802D}">
      <dgm:prSet phldrT="[Text]" custT="1"/>
      <dgm:spPr/>
      <dgm:t>
        <a:bodyPr/>
        <a:lstStyle/>
        <a:p>
          <a:r>
            <a:rPr lang="en-US" sz="1000" dirty="0" smtClean="0">
              <a:latin typeface="Corbel" pitchFamily="34" charset="0"/>
            </a:rPr>
            <a:t>Accepted/rejected, SO#/BO#/CPOP#</a:t>
          </a:r>
          <a:endParaRPr lang="en-US" sz="1000" dirty="0">
            <a:latin typeface="Corbel" pitchFamily="34" charset="0"/>
          </a:endParaRPr>
        </a:p>
      </dgm:t>
    </dgm:pt>
    <dgm:pt modelId="{C6A5603C-E937-4BB6-9168-CDBE591314D6}" type="parTrans" cxnId="{B5CD200E-4F0F-4903-AE9C-F57F69652734}">
      <dgm:prSet/>
      <dgm:spPr/>
      <dgm:t>
        <a:bodyPr/>
        <a:lstStyle/>
        <a:p>
          <a:endParaRPr lang="en-US">
            <a:latin typeface="Corbel" pitchFamily="34" charset="0"/>
          </a:endParaRPr>
        </a:p>
      </dgm:t>
    </dgm:pt>
    <dgm:pt modelId="{8729CC07-8E29-47AB-A565-7E1858A3372F}" type="sibTrans" cxnId="{B5CD200E-4F0F-4903-AE9C-F57F69652734}">
      <dgm:prSet/>
      <dgm:spPr/>
      <dgm:t>
        <a:bodyPr/>
        <a:lstStyle/>
        <a:p>
          <a:endParaRPr lang="en-US">
            <a:latin typeface="Corbel" pitchFamily="34" charset="0"/>
          </a:endParaRPr>
        </a:p>
      </dgm:t>
    </dgm:pt>
    <dgm:pt modelId="{6ACD3C03-E3F5-47F0-9CDF-99EF5D0F7EA6}">
      <dgm:prSet phldrT="[Text]" custT="1"/>
      <dgm:spPr/>
      <dgm:t>
        <a:bodyPr/>
        <a:lstStyle/>
        <a:p>
          <a:r>
            <a:rPr lang="en-US" sz="1000" dirty="0" smtClean="0">
              <a:latin typeface="Corbel" pitchFamily="34" charset="0"/>
            </a:rPr>
            <a:t>Reseller can use ‘Availability Only’ service that can reduce the price calculation time</a:t>
          </a:r>
          <a:endParaRPr lang="en-US" sz="1000" dirty="0">
            <a:latin typeface="Corbel" pitchFamily="34" charset="0"/>
          </a:endParaRPr>
        </a:p>
      </dgm:t>
    </dgm:pt>
    <dgm:pt modelId="{A841B0A2-1E43-4D75-9541-801D79AF8F53}" type="parTrans" cxnId="{3EBF1E3F-6221-4254-9D9F-F029C3E5A263}">
      <dgm:prSet/>
      <dgm:spPr/>
      <dgm:t>
        <a:bodyPr/>
        <a:lstStyle/>
        <a:p>
          <a:endParaRPr lang="en-US">
            <a:latin typeface="Corbel" pitchFamily="34" charset="0"/>
          </a:endParaRPr>
        </a:p>
      </dgm:t>
    </dgm:pt>
    <dgm:pt modelId="{07197C26-F90E-4E0B-BE00-D36319A4AE6A}" type="sibTrans" cxnId="{3EBF1E3F-6221-4254-9D9F-F029C3E5A263}">
      <dgm:prSet/>
      <dgm:spPr/>
      <dgm:t>
        <a:bodyPr/>
        <a:lstStyle/>
        <a:p>
          <a:endParaRPr lang="en-US">
            <a:latin typeface="Corbel" pitchFamily="34" charset="0"/>
          </a:endParaRPr>
        </a:p>
      </dgm:t>
    </dgm:pt>
    <dgm:pt modelId="{4B6E383B-E3BA-4734-9C26-B28F81B196BE}">
      <dgm:prSet phldrT="[Text]" custT="1"/>
      <dgm:spPr/>
      <dgm:t>
        <a:bodyPr/>
        <a:lstStyle/>
        <a:p>
          <a:r>
            <a:rPr lang="en-US" sz="1000" dirty="0" smtClean="0">
              <a:latin typeface="Corbel" pitchFamily="34" charset="0"/>
            </a:rPr>
            <a:t>Available ship methods and potential freight charges</a:t>
          </a:r>
          <a:endParaRPr lang="en-US" sz="1000" dirty="0">
            <a:latin typeface="Corbel" pitchFamily="34" charset="0"/>
          </a:endParaRPr>
        </a:p>
      </dgm:t>
    </dgm:pt>
    <dgm:pt modelId="{9C4B2A2E-7014-405D-97D3-C4935D01DC0E}" type="parTrans" cxnId="{6C54EF45-6B8D-429B-9C97-97C1D9918033}">
      <dgm:prSet/>
      <dgm:spPr/>
      <dgm:t>
        <a:bodyPr/>
        <a:lstStyle/>
        <a:p>
          <a:endParaRPr lang="en-US">
            <a:latin typeface="Corbel" pitchFamily="34" charset="0"/>
          </a:endParaRPr>
        </a:p>
      </dgm:t>
    </dgm:pt>
    <dgm:pt modelId="{2E79B8AD-9260-4F1C-8AB2-3D284466C337}" type="sibTrans" cxnId="{6C54EF45-6B8D-429B-9C97-97C1D9918033}">
      <dgm:prSet/>
      <dgm:spPr/>
      <dgm:t>
        <a:bodyPr/>
        <a:lstStyle/>
        <a:p>
          <a:endParaRPr lang="en-US">
            <a:latin typeface="Corbel" pitchFamily="34" charset="0"/>
          </a:endParaRPr>
        </a:p>
      </dgm:t>
    </dgm:pt>
    <dgm:pt modelId="{26D90505-3976-4CCA-8C0B-B3600B1915B5}">
      <dgm:prSet phldrT="[Text]" custT="1"/>
      <dgm:spPr/>
      <dgm:t>
        <a:bodyPr/>
        <a:lstStyle/>
        <a:p>
          <a:r>
            <a:rPr lang="en-US" sz="1400" dirty="0" smtClean="0">
              <a:latin typeface="Corbel" pitchFamily="34" charset="0"/>
            </a:rPr>
            <a:t>Response</a:t>
          </a:r>
          <a:endParaRPr lang="en-US" sz="1400" dirty="0">
            <a:latin typeface="Corbel" pitchFamily="34" charset="0"/>
          </a:endParaRPr>
        </a:p>
      </dgm:t>
    </dgm:pt>
    <dgm:pt modelId="{FAA727B9-03D9-4088-A9C3-C8629DE97B6D}" type="parTrans" cxnId="{11D3689D-675F-4E3C-8509-0DCAD55459C3}">
      <dgm:prSet/>
      <dgm:spPr/>
      <dgm:t>
        <a:bodyPr/>
        <a:lstStyle/>
        <a:p>
          <a:endParaRPr lang="en-US">
            <a:latin typeface="Corbel" pitchFamily="34" charset="0"/>
          </a:endParaRPr>
        </a:p>
      </dgm:t>
    </dgm:pt>
    <dgm:pt modelId="{8915D64D-AB53-4970-B20A-CE27A65519F5}" type="sibTrans" cxnId="{11D3689D-675F-4E3C-8509-0DCAD55459C3}">
      <dgm:prSet/>
      <dgm:spPr/>
      <dgm:t>
        <a:bodyPr/>
        <a:lstStyle/>
        <a:p>
          <a:endParaRPr lang="en-US">
            <a:latin typeface="Corbel" pitchFamily="34" charset="0"/>
          </a:endParaRPr>
        </a:p>
      </dgm:t>
    </dgm:pt>
    <dgm:pt modelId="{DF9C536D-2543-44F3-AA33-90A2473A5874}">
      <dgm:prSet phldrT="[Text]" custT="1"/>
      <dgm:spPr/>
      <dgm:t>
        <a:bodyPr/>
        <a:lstStyle/>
        <a:p>
          <a:r>
            <a:rPr lang="en-US" sz="1000" dirty="0" smtClean="0">
              <a:latin typeface="Corbel" pitchFamily="34" charset="0"/>
            </a:rPr>
            <a:t>Nightly batch FTP ‘Push’ to ftp.synnex.com</a:t>
          </a:r>
          <a:endParaRPr lang="en-US" sz="1000" dirty="0">
            <a:latin typeface="Corbel" pitchFamily="34" charset="0"/>
          </a:endParaRPr>
        </a:p>
      </dgm:t>
    </dgm:pt>
    <dgm:pt modelId="{4A866606-4742-4EF4-AB91-6CD8573DC5B3}" type="parTrans" cxnId="{64733544-65A7-4107-97F9-F9AA9F04C907}">
      <dgm:prSet/>
      <dgm:spPr/>
      <dgm:t>
        <a:bodyPr/>
        <a:lstStyle/>
        <a:p>
          <a:endParaRPr lang="en-US">
            <a:latin typeface="Corbel" pitchFamily="34" charset="0"/>
          </a:endParaRPr>
        </a:p>
      </dgm:t>
    </dgm:pt>
    <dgm:pt modelId="{38ECAF29-AA98-46DD-B5B6-FC63567E4EAE}" type="sibTrans" cxnId="{64733544-65A7-4107-97F9-F9AA9F04C907}">
      <dgm:prSet/>
      <dgm:spPr/>
      <dgm:t>
        <a:bodyPr/>
        <a:lstStyle/>
        <a:p>
          <a:endParaRPr lang="en-US">
            <a:latin typeface="Corbel" pitchFamily="34" charset="0"/>
          </a:endParaRPr>
        </a:p>
      </dgm:t>
    </dgm:pt>
    <dgm:pt modelId="{89CFFCCE-AA72-474A-AC17-20950F4BFEC6}">
      <dgm:prSet phldrT="[Text]" custT="1"/>
      <dgm:spPr/>
      <dgm:t>
        <a:bodyPr/>
        <a:lstStyle/>
        <a:p>
          <a:r>
            <a:rPr lang="en-US" sz="1600" dirty="0" smtClean="0">
              <a:latin typeface="Corbel" pitchFamily="34" charset="0"/>
            </a:rPr>
            <a:t>2. Freight Query</a:t>
          </a:r>
          <a:endParaRPr lang="en-US" sz="1600" dirty="0">
            <a:latin typeface="Corbel" pitchFamily="34" charset="0"/>
          </a:endParaRPr>
        </a:p>
      </dgm:t>
    </dgm:pt>
    <dgm:pt modelId="{56614E0A-863B-4CC2-801E-C9549F150F4C}" type="parTrans" cxnId="{4575219C-79A7-414B-B0C8-FB23B0CAC4A7}">
      <dgm:prSet/>
      <dgm:spPr/>
      <dgm:t>
        <a:bodyPr/>
        <a:lstStyle/>
        <a:p>
          <a:endParaRPr lang="en-US">
            <a:latin typeface="Corbel" pitchFamily="34" charset="0"/>
          </a:endParaRPr>
        </a:p>
      </dgm:t>
    </dgm:pt>
    <dgm:pt modelId="{CCE135D8-F908-419A-BE9F-9E61AB8FEA98}" type="sibTrans" cxnId="{4575219C-79A7-414B-B0C8-FB23B0CAC4A7}">
      <dgm:prSet/>
      <dgm:spPr/>
      <dgm:t>
        <a:bodyPr/>
        <a:lstStyle/>
        <a:p>
          <a:endParaRPr lang="en-US">
            <a:latin typeface="Corbel" pitchFamily="34" charset="0"/>
          </a:endParaRPr>
        </a:p>
      </dgm:t>
    </dgm:pt>
    <dgm:pt modelId="{ACAF1A03-F917-40FA-BE3B-D284DA1DFDE3}">
      <dgm:prSet phldrT="[Text]" custT="1"/>
      <dgm:spPr/>
      <dgm:t>
        <a:bodyPr/>
        <a:lstStyle/>
        <a:p>
          <a:r>
            <a:rPr lang="en-US" sz="1000" dirty="0" smtClean="0">
              <a:latin typeface="Corbel" pitchFamily="34" charset="0"/>
            </a:rPr>
            <a:t>Ship-from SYNNEX warehouse, ship-to zip, SKU#, quantity, etc.</a:t>
          </a:r>
          <a:endParaRPr lang="en-US" sz="1000" dirty="0">
            <a:latin typeface="Corbel" pitchFamily="34" charset="0"/>
          </a:endParaRPr>
        </a:p>
      </dgm:t>
    </dgm:pt>
    <dgm:pt modelId="{85FA06E3-40F6-4B49-8F39-1781524C3B7A}" type="parTrans" cxnId="{6A3443B2-3236-43B6-949D-71F1B5822EEC}">
      <dgm:prSet/>
      <dgm:spPr/>
      <dgm:t>
        <a:bodyPr/>
        <a:lstStyle/>
        <a:p>
          <a:endParaRPr lang="en-US">
            <a:latin typeface="Corbel" pitchFamily="34" charset="0"/>
          </a:endParaRPr>
        </a:p>
      </dgm:t>
    </dgm:pt>
    <dgm:pt modelId="{AB628C8F-282F-41EC-8DDB-AA5497F976D3}" type="sibTrans" cxnId="{6A3443B2-3236-43B6-949D-71F1B5822EEC}">
      <dgm:prSet/>
      <dgm:spPr/>
      <dgm:t>
        <a:bodyPr/>
        <a:lstStyle/>
        <a:p>
          <a:endParaRPr lang="en-US">
            <a:latin typeface="Corbel" pitchFamily="34" charset="0"/>
          </a:endParaRPr>
        </a:p>
      </dgm:t>
    </dgm:pt>
    <dgm:pt modelId="{C9BEC968-2DD5-4257-A6D2-4996455F9355}" type="pres">
      <dgm:prSet presAssocID="{5A8A9375-C36F-45E4-962E-5B07F56E1698}" presName="Name0" presStyleCnt="0">
        <dgm:presLayoutVars>
          <dgm:dir/>
          <dgm:animLvl val="lvl"/>
          <dgm:resizeHandles/>
        </dgm:presLayoutVars>
      </dgm:prSet>
      <dgm:spPr/>
      <dgm:t>
        <a:bodyPr/>
        <a:lstStyle/>
        <a:p>
          <a:endParaRPr lang="en-US"/>
        </a:p>
      </dgm:t>
    </dgm:pt>
    <dgm:pt modelId="{85EA9703-C761-4684-9391-9632A2BDA7C4}" type="pres">
      <dgm:prSet presAssocID="{9E975EA9-DCF2-4BE4-89D9-C787E854A491}" presName="linNode" presStyleCnt="0"/>
      <dgm:spPr/>
    </dgm:pt>
    <dgm:pt modelId="{D2E0649D-794C-4052-8E40-7A8C6549C1BB}" type="pres">
      <dgm:prSet presAssocID="{9E975EA9-DCF2-4BE4-89D9-C787E854A491}" presName="parentShp" presStyleLbl="node1" presStyleIdx="0" presStyleCnt="10" custLinFactX="0" custLinFactNeighborX="100000" custLinFactNeighborY="-406">
        <dgm:presLayoutVars>
          <dgm:bulletEnabled val="1"/>
        </dgm:presLayoutVars>
      </dgm:prSet>
      <dgm:spPr/>
      <dgm:t>
        <a:bodyPr/>
        <a:lstStyle/>
        <a:p>
          <a:endParaRPr lang="en-US"/>
        </a:p>
      </dgm:t>
    </dgm:pt>
    <dgm:pt modelId="{1971D9DD-8118-4972-8F63-F2193B09510A}" type="pres">
      <dgm:prSet presAssocID="{9E975EA9-DCF2-4BE4-89D9-C787E854A491}" presName="childShp" presStyleLbl="bgAccFollowNode1" presStyleIdx="0" presStyleCnt="10" custFlipHor="1" custLinFactNeighborX="-100000" custLinFactNeighborY="-68">
        <dgm:presLayoutVars>
          <dgm:bulletEnabled val="1"/>
        </dgm:presLayoutVars>
      </dgm:prSet>
      <dgm:spPr/>
      <dgm:t>
        <a:bodyPr/>
        <a:lstStyle/>
        <a:p>
          <a:endParaRPr lang="en-US"/>
        </a:p>
      </dgm:t>
    </dgm:pt>
    <dgm:pt modelId="{A6DB7672-0795-4CB0-9D9C-31FF575465F2}" type="pres">
      <dgm:prSet presAssocID="{82E4F81B-069C-438C-9045-3D2DEBDC21F1}" presName="spacing" presStyleCnt="0"/>
      <dgm:spPr/>
    </dgm:pt>
    <dgm:pt modelId="{C59BD0CD-1299-4A7B-8F1A-FBFAB4A3E0DF}" type="pres">
      <dgm:prSet presAssocID="{66A8CDB9-C8BD-46B0-99E1-3F41F19E690A}" presName="linNode" presStyleCnt="0"/>
      <dgm:spPr/>
    </dgm:pt>
    <dgm:pt modelId="{A258EF1D-D47E-4E6C-B5A0-10A58D462BFE}" type="pres">
      <dgm:prSet presAssocID="{66A8CDB9-C8BD-46B0-99E1-3F41F19E690A}" presName="parentShp" presStyleLbl="node1" presStyleIdx="1" presStyleCnt="10">
        <dgm:presLayoutVars>
          <dgm:bulletEnabled val="1"/>
        </dgm:presLayoutVars>
      </dgm:prSet>
      <dgm:spPr/>
      <dgm:t>
        <a:bodyPr/>
        <a:lstStyle/>
        <a:p>
          <a:endParaRPr lang="en-US"/>
        </a:p>
      </dgm:t>
    </dgm:pt>
    <dgm:pt modelId="{1DD45EC9-4555-4819-BAF9-ADC8E3B56A8E}" type="pres">
      <dgm:prSet presAssocID="{66A8CDB9-C8BD-46B0-99E1-3F41F19E690A}" presName="childShp" presStyleLbl="bgAccFollowNode1" presStyleIdx="1" presStyleCnt="10">
        <dgm:presLayoutVars>
          <dgm:bulletEnabled val="1"/>
        </dgm:presLayoutVars>
      </dgm:prSet>
      <dgm:spPr/>
      <dgm:t>
        <a:bodyPr/>
        <a:lstStyle/>
        <a:p>
          <a:endParaRPr lang="en-US"/>
        </a:p>
      </dgm:t>
    </dgm:pt>
    <dgm:pt modelId="{B22B6B17-72CB-4AA3-B61F-0449B66594EF}" type="pres">
      <dgm:prSet presAssocID="{B26C9D29-6C04-4BFC-BD0E-BAA52BA3CAA5}" presName="spacing" presStyleCnt="0"/>
      <dgm:spPr/>
    </dgm:pt>
    <dgm:pt modelId="{22EB9CF2-CDAC-4B24-8AE8-24A9FAFFF5F4}" type="pres">
      <dgm:prSet presAssocID="{89CFFCCE-AA72-474A-AC17-20950F4BFEC6}" presName="linNode" presStyleCnt="0"/>
      <dgm:spPr/>
    </dgm:pt>
    <dgm:pt modelId="{000E922F-6937-4179-89D9-31793B6AD680}" type="pres">
      <dgm:prSet presAssocID="{89CFFCCE-AA72-474A-AC17-20950F4BFEC6}" presName="parentShp" presStyleLbl="node1" presStyleIdx="2" presStyleCnt="10" custLinFactX="0" custLinFactNeighborX="100000">
        <dgm:presLayoutVars>
          <dgm:bulletEnabled val="1"/>
        </dgm:presLayoutVars>
      </dgm:prSet>
      <dgm:spPr/>
      <dgm:t>
        <a:bodyPr/>
        <a:lstStyle/>
        <a:p>
          <a:endParaRPr lang="en-US"/>
        </a:p>
      </dgm:t>
    </dgm:pt>
    <dgm:pt modelId="{E20EEE2C-32B8-4800-AF5D-542EE0C3BEFD}" type="pres">
      <dgm:prSet presAssocID="{89CFFCCE-AA72-474A-AC17-20950F4BFEC6}" presName="childShp" presStyleLbl="bgAccFollowNode1" presStyleIdx="2" presStyleCnt="10" custFlipHor="1" custLinFactNeighborX="-100000">
        <dgm:presLayoutVars>
          <dgm:bulletEnabled val="1"/>
        </dgm:presLayoutVars>
      </dgm:prSet>
      <dgm:spPr/>
      <dgm:t>
        <a:bodyPr/>
        <a:lstStyle/>
        <a:p>
          <a:endParaRPr lang="en-US"/>
        </a:p>
      </dgm:t>
    </dgm:pt>
    <dgm:pt modelId="{F6AC8989-52A2-4735-91FA-2EFFA21FBF21}" type="pres">
      <dgm:prSet presAssocID="{CCE135D8-F908-419A-BE9F-9E61AB8FEA98}" presName="spacing" presStyleCnt="0"/>
      <dgm:spPr/>
    </dgm:pt>
    <dgm:pt modelId="{F9337D99-8BC1-47C7-8D3C-6E35E5061CDD}" type="pres">
      <dgm:prSet presAssocID="{D5C52CCC-6045-462A-8C97-69AB502641E9}" presName="linNode" presStyleCnt="0"/>
      <dgm:spPr/>
    </dgm:pt>
    <dgm:pt modelId="{562CA20F-CD5E-4C4F-A97D-9DBC997A3368}" type="pres">
      <dgm:prSet presAssocID="{D5C52CCC-6045-462A-8C97-69AB502641E9}" presName="parentShp" presStyleLbl="node1" presStyleIdx="3" presStyleCnt="10" custLinFactNeighborX="0">
        <dgm:presLayoutVars>
          <dgm:bulletEnabled val="1"/>
        </dgm:presLayoutVars>
      </dgm:prSet>
      <dgm:spPr/>
      <dgm:t>
        <a:bodyPr/>
        <a:lstStyle/>
        <a:p>
          <a:endParaRPr lang="en-US"/>
        </a:p>
      </dgm:t>
    </dgm:pt>
    <dgm:pt modelId="{533ABA50-E0D9-4331-B4B4-B1A647AEE800}" type="pres">
      <dgm:prSet presAssocID="{D5C52CCC-6045-462A-8C97-69AB502641E9}" presName="childShp" presStyleLbl="bgAccFollowNode1" presStyleIdx="3" presStyleCnt="10" custFlipHor="0" custLinFactNeighborX="0">
        <dgm:presLayoutVars>
          <dgm:bulletEnabled val="1"/>
        </dgm:presLayoutVars>
      </dgm:prSet>
      <dgm:spPr/>
      <dgm:t>
        <a:bodyPr/>
        <a:lstStyle/>
        <a:p>
          <a:endParaRPr lang="en-US"/>
        </a:p>
      </dgm:t>
    </dgm:pt>
    <dgm:pt modelId="{625091FB-2B09-4EAB-B11B-110642F6E2FB}" type="pres">
      <dgm:prSet presAssocID="{882E9850-2504-4F47-BDA4-81B51CF30CCF}" presName="spacing" presStyleCnt="0"/>
      <dgm:spPr/>
    </dgm:pt>
    <dgm:pt modelId="{AB8F909E-DBA9-41EE-A251-EE21C7DB3CEE}" type="pres">
      <dgm:prSet presAssocID="{C530C264-6723-402F-8EA7-CA25BB836988}" presName="linNode" presStyleCnt="0"/>
      <dgm:spPr/>
    </dgm:pt>
    <dgm:pt modelId="{7DF59D04-AF03-4D71-BAD6-BBA1CBF6B4BE}" type="pres">
      <dgm:prSet presAssocID="{C530C264-6723-402F-8EA7-CA25BB836988}" presName="parentShp" presStyleLbl="node1" presStyleIdx="4" presStyleCnt="10" custLinFactX="0" custLinFactNeighborX="100000">
        <dgm:presLayoutVars>
          <dgm:bulletEnabled val="1"/>
        </dgm:presLayoutVars>
      </dgm:prSet>
      <dgm:spPr/>
      <dgm:t>
        <a:bodyPr/>
        <a:lstStyle/>
        <a:p>
          <a:endParaRPr lang="en-US"/>
        </a:p>
      </dgm:t>
    </dgm:pt>
    <dgm:pt modelId="{4EC0407B-27DF-4659-9498-5E7178228571}" type="pres">
      <dgm:prSet presAssocID="{C530C264-6723-402F-8EA7-CA25BB836988}" presName="childShp" presStyleLbl="bgAccFollowNode1" presStyleIdx="4" presStyleCnt="10" custFlipHor="1" custLinFactNeighborX="-100000">
        <dgm:presLayoutVars>
          <dgm:bulletEnabled val="1"/>
        </dgm:presLayoutVars>
      </dgm:prSet>
      <dgm:spPr/>
      <dgm:t>
        <a:bodyPr/>
        <a:lstStyle/>
        <a:p>
          <a:endParaRPr lang="en-US"/>
        </a:p>
      </dgm:t>
    </dgm:pt>
    <dgm:pt modelId="{9C970E76-1B49-4794-9644-5FB6296D3DBE}" type="pres">
      <dgm:prSet presAssocID="{B5B33928-DEEF-4BF1-9AE2-FC120754C3BF}" presName="spacing" presStyleCnt="0"/>
      <dgm:spPr/>
    </dgm:pt>
    <dgm:pt modelId="{804020A6-4F2F-4BD1-B8C1-4CD116AC1935}" type="pres">
      <dgm:prSet presAssocID="{26D90505-3976-4CCA-8C0B-B3600B1915B5}" presName="linNode" presStyleCnt="0"/>
      <dgm:spPr/>
    </dgm:pt>
    <dgm:pt modelId="{05F34A09-7CCB-463C-8215-44D3D6CFF465}" type="pres">
      <dgm:prSet presAssocID="{26D90505-3976-4CCA-8C0B-B3600B1915B5}" presName="parentShp" presStyleLbl="node1" presStyleIdx="5" presStyleCnt="10">
        <dgm:presLayoutVars>
          <dgm:bulletEnabled val="1"/>
        </dgm:presLayoutVars>
      </dgm:prSet>
      <dgm:spPr/>
      <dgm:t>
        <a:bodyPr/>
        <a:lstStyle/>
        <a:p>
          <a:endParaRPr lang="en-US"/>
        </a:p>
      </dgm:t>
    </dgm:pt>
    <dgm:pt modelId="{5D4D8E83-7754-40B3-B879-1D7170432722}" type="pres">
      <dgm:prSet presAssocID="{26D90505-3976-4CCA-8C0B-B3600B1915B5}" presName="childShp" presStyleLbl="bgAccFollowNode1" presStyleIdx="5" presStyleCnt="10">
        <dgm:presLayoutVars>
          <dgm:bulletEnabled val="1"/>
        </dgm:presLayoutVars>
      </dgm:prSet>
      <dgm:spPr/>
      <dgm:t>
        <a:bodyPr/>
        <a:lstStyle/>
        <a:p>
          <a:endParaRPr lang="en-US"/>
        </a:p>
      </dgm:t>
    </dgm:pt>
    <dgm:pt modelId="{263B4F1A-9E2B-44C9-B739-6C74B7979ED1}" type="pres">
      <dgm:prSet presAssocID="{8915D64D-AB53-4970-B20A-CE27A65519F5}" presName="spacing" presStyleCnt="0"/>
      <dgm:spPr/>
    </dgm:pt>
    <dgm:pt modelId="{7F93F0CA-F1A9-4DE7-B70C-768D999553CD}" type="pres">
      <dgm:prSet presAssocID="{681BBFA9-23C9-47CC-B92A-6647E431D716}" presName="linNode" presStyleCnt="0"/>
      <dgm:spPr/>
    </dgm:pt>
    <dgm:pt modelId="{1AACD543-25C0-471E-A535-2717088C1E6E}" type="pres">
      <dgm:prSet presAssocID="{681BBFA9-23C9-47CC-B92A-6647E431D716}" presName="parentShp" presStyleLbl="node1" presStyleIdx="6" presStyleCnt="10" custLinFactX="0" custLinFactNeighborX="100000">
        <dgm:presLayoutVars>
          <dgm:bulletEnabled val="1"/>
        </dgm:presLayoutVars>
      </dgm:prSet>
      <dgm:spPr/>
      <dgm:t>
        <a:bodyPr/>
        <a:lstStyle/>
        <a:p>
          <a:endParaRPr lang="en-US"/>
        </a:p>
      </dgm:t>
    </dgm:pt>
    <dgm:pt modelId="{A726EC06-B36F-4510-AD87-72B7FF33FE45}" type="pres">
      <dgm:prSet presAssocID="{681BBFA9-23C9-47CC-B92A-6647E431D716}" presName="childShp" presStyleLbl="bgAccFollowNode1" presStyleIdx="6" presStyleCnt="10" custFlipHor="1" custLinFactNeighborX="-100000">
        <dgm:presLayoutVars>
          <dgm:bulletEnabled val="1"/>
        </dgm:presLayoutVars>
      </dgm:prSet>
      <dgm:spPr/>
      <dgm:t>
        <a:bodyPr/>
        <a:lstStyle/>
        <a:p>
          <a:endParaRPr lang="en-US"/>
        </a:p>
      </dgm:t>
    </dgm:pt>
    <dgm:pt modelId="{B5CFDBFD-9E3B-41E7-9B05-EF9A5657FD48}" type="pres">
      <dgm:prSet presAssocID="{D6EE0598-3190-47F8-8B9B-C49CECD52AA5}" presName="spacing" presStyleCnt="0"/>
      <dgm:spPr/>
    </dgm:pt>
    <dgm:pt modelId="{BD833290-FFA0-4C7E-B6BB-0C7732E30F9B}" type="pres">
      <dgm:prSet presAssocID="{164A33E7-AC30-47B1-9A5C-DAF982ADDC71}" presName="linNode" presStyleCnt="0"/>
      <dgm:spPr/>
    </dgm:pt>
    <dgm:pt modelId="{D9ED7A33-2D94-40B0-B04E-DC7EB4C865EC}" type="pres">
      <dgm:prSet presAssocID="{164A33E7-AC30-47B1-9A5C-DAF982ADDC71}" presName="parentShp" presStyleLbl="node1" presStyleIdx="7" presStyleCnt="10">
        <dgm:presLayoutVars>
          <dgm:bulletEnabled val="1"/>
        </dgm:presLayoutVars>
      </dgm:prSet>
      <dgm:spPr/>
      <dgm:t>
        <a:bodyPr/>
        <a:lstStyle/>
        <a:p>
          <a:endParaRPr lang="en-US"/>
        </a:p>
      </dgm:t>
    </dgm:pt>
    <dgm:pt modelId="{5A6B6F0C-FD0E-4468-9A3B-98AD48DC285D}" type="pres">
      <dgm:prSet presAssocID="{164A33E7-AC30-47B1-9A5C-DAF982ADDC71}" presName="childShp" presStyleLbl="bgAccFollowNode1" presStyleIdx="7" presStyleCnt="10">
        <dgm:presLayoutVars>
          <dgm:bulletEnabled val="1"/>
        </dgm:presLayoutVars>
      </dgm:prSet>
      <dgm:spPr/>
      <dgm:t>
        <a:bodyPr/>
        <a:lstStyle/>
        <a:p>
          <a:endParaRPr lang="en-US"/>
        </a:p>
      </dgm:t>
    </dgm:pt>
    <dgm:pt modelId="{AA5B0825-91B7-4482-9C2A-7C793D596325}" type="pres">
      <dgm:prSet presAssocID="{09E7358E-B49D-471C-A8E3-EAA23432DCEF}" presName="spacing" presStyleCnt="0"/>
      <dgm:spPr/>
    </dgm:pt>
    <dgm:pt modelId="{C652EF11-87FF-4DC2-B8C6-9A418C679FE1}" type="pres">
      <dgm:prSet presAssocID="{B3D84715-16AE-4331-A6CF-4CA927A4E55F}" presName="linNode" presStyleCnt="0"/>
      <dgm:spPr/>
    </dgm:pt>
    <dgm:pt modelId="{8504A283-6681-4270-8057-3E8C656BEA98}" type="pres">
      <dgm:prSet presAssocID="{B3D84715-16AE-4331-A6CF-4CA927A4E55F}" presName="parentShp" presStyleLbl="node1" presStyleIdx="8" presStyleCnt="10">
        <dgm:presLayoutVars>
          <dgm:bulletEnabled val="1"/>
        </dgm:presLayoutVars>
      </dgm:prSet>
      <dgm:spPr/>
      <dgm:t>
        <a:bodyPr/>
        <a:lstStyle/>
        <a:p>
          <a:endParaRPr lang="en-US"/>
        </a:p>
      </dgm:t>
    </dgm:pt>
    <dgm:pt modelId="{D52F1A7D-372F-49EF-9130-F1304C53897A}" type="pres">
      <dgm:prSet presAssocID="{B3D84715-16AE-4331-A6CF-4CA927A4E55F}" presName="childShp" presStyleLbl="bgAccFollowNode1" presStyleIdx="8" presStyleCnt="10">
        <dgm:presLayoutVars>
          <dgm:bulletEnabled val="1"/>
        </dgm:presLayoutVars>
      </dgm:prSet>
      <dgm:spPr/>
      <dgm:t>
        <a:bodyPr/>
        <a:lstStyle/>
        <a:p>
          <a:endParaRPr lang="en-US"/>
        </a:p>
      </dgm:t>
    </dgm:pt>
    <dgm:pt modelId="{7DE21E0B-0D1A-4197-A738-D1DC1C367367}" type="pres">
      <dgm:prSet presAssocID="{095D0228-C98C-4224-9A0F-A196AF0820FC}" presName="spacing" presStyleCnt="0"/>
      <dgm:spPr/>
    </dgm:pt>
    <dgm:pt modelId="{523F1ECF-74CB-46EF-97B6-9590F07E5202}" type="pres">
      <dgm:prSet presAssocID="{A3B789A2-EFF3-446D-B24A-CDA210F7A00C}" presName="linNode" presStyleCnt="0"/>
      <dgm:spPr/>
    </dgm:pt>
    <dgm:pt modelId="{33A69020-4A4B-43A0-BB70-13097C857EE3}" type="pres">
      <dgm:prSet presAssocID="{A3B789A2-EFF3-446D-B24A-CDA210F7A00C}" presName="parentShp" presStyleLbl="node1" presStyleIdx="9" presStyleCnt="10" custLinFactNeighborX="0">
        <dgm:presLayoutVars>
          <dgm:bulletEnabled val="1"/>
        </dgm:presLayoutVars>
      </dgm:prSet>
      <dgm:spPr/>
      <dgm:t>
        <a:bodyPr/>
        <a:lstStyle/>
        <a:p>
          <a:endParaRPr lang="en-US"/>
        </a:p>
      </dgm:t>
    </dgm:pt>
    <dgm:pt modelId="{37DDD60D-9462-40D4-866C-83A7B86ADF20}" type="pres">
      <dgm:prSet presAssocID="{A3B789A2-EFF3-446D-B24A-CDA210F7A00C}" presName="childShp" presStyleLbl="bgAccFollowNode1" presStyleIdx="9" presStyleCnt="10" custFlipHor="0" custLinFactNeighborX="2907">
        <dgm:presLayoutVars>
          <dgm:bulletEnabled val="1"/>
        </dgm:presLayoutVars>
      </dgm:prSet>
      <dgm:spPr/>
      <dgm:t>
        <a:bodyPr/>
        <a:lstStyle/>
        <a:p>
          <a:endParaRPr lang="en-US"/>
        </a:p>
      </dgm:t>
    </dgm:pt>
  </dgm:ptLst>
  <dgm:cxnLst>
    <dgm:cxn modelId="{4AD235BD-A123-4BB0-A92B-4E70EF7E57D4}" type="presOf" srcId="{5A8A9375-C36F-45E4-962E-5B07F56E1698}" destId="{C9BEC968-2DD5-4257-A6D2-4996455F9355}" srcOrd="0" destOrd="0" presId="urn:microsoft.com/office/officeart/2005/8/layout/vList6"/>
    <dgm:cxn modelId="{9D168903-A71C-4887-8FA7-7D54E87F611A}" type="presOf" srcId="{6ACD3C03-E3F5-47F0-9CDF-99EF5D0F7EA6}" destId="{1DD45EC9-4555-4819-BAF9-ADC8E3B56A8E}" srcOrd="0" destOrd="0" presId="urn:microsoft.com/office/officeart/2005/8/layout/vList6"/>
    <dgm:cxn modelId="{106CF69B-736D-483F-B58C-D422F0B4E8AD}" srcId="{5A8A9375-C36F-45E4-962E-5B07F56E1698}" destId="{681BBFA9-23C9-47CC-B92A-6647E431D716}" srcOrd="6" destOrd="0" parTransId="{F56CC190-756D-46CB-B1E3-083E490E0369}" sibTransId="{D6EE0598-3190-47F8-8B9B-C49CECD52AA5}"/>
    <dgm:cxn modelId="{19AB85A1-ED52-4BF6-BC13-0A16CD4A6076}" type="presOf" srcId="{66A8CDB9-C8BD-46B0-99E1-3F41F19E690A}" destId="{A258EF1D-D47E-4E6C-B5A0-10A58D462BFE}" srcOrd="0" destOrd="0" presId="urn:microsoft.com/office/officeart/2005/8/layout/vList6"/>
    <dgm:cxn modelId="{46ABB290-23A0-437A-BEAB-061111F63478}" type="presOf" srcId="{26D90505-3976-4CCA-8C0B-B3600B1915B5}" destId="{05F34A09-7CCB-463C-8215-44D3D6CFF465}" srcOrd="0" destOrd="0" presId="urn:microsoft.com/office/officeart/2005/8/layout/vList6"/>
    <dgm:cxn modelId="{C6B1C37B-301E-418F-9C9A-4652F80E05B8}" type="presOf" srcId="{DF9C536D-2543-44F3-AA33-90A2473A5874}" destId="{37DDD60D-9462-40D4-866C-83A7B86ADF20}" srcOrd="0" destOrd="0" presId="urn:microsoft.com/office/officeart/2005/8/layout/vList6"/>
    <dgm:cxn modelId="{5746CF09-4FC0-4D09-8638-608C2F21A37F}" type="presOf" srcId="{3D5A35F1-73F6-4A19-81C9-ED6CD62878D9}" destId="{5A6B6F0C-FD0E-4468-9A3B-98AD48DC285D}" srcOrd="0" destOrd="0" presId="urn:microsoft.com/office/officeart/2005/8/layout/vList6"/>
    <dgm:cxn modelId="{1D5A3043-405D-40E5-8EF0-D235D2AAAA84}" type="presOf" srcId="{4B6E383B-E3BA-4734-9C26-B28F81B196BE}" destId="{533ABA50-E0D9-4331-B4B4-B1A647AEE800}" srcOrd="0" destOrd="0" presId="urn:microsoft.com/office/officeart/2005/8/layout/vList6"/>
    <dgm:cxn modelId="{AFF9E308-9BD1-4D26-9DA6-1B26B5C14E91}" srcId="{9E975EA9-DCF2-4BE4-89D9-C787E854A491}" destId="{08615951-0968-4C40-A769-C87F273EB728}" srcOrd="0" destOrd="0" parTransId="{0952884B-524E-408A-BD16-43DD6623240E}" sibTransId="{01DDC875-6F32-4F81-AA19-D36BE1A91629}"/>
    <dgm:cxn modelId="{80FA4E2B-77B2-4593-8068-33BB4699DBAD}" type="presOf" srcId="{08615951-0968-4C40-A769-C87F273EB728}" destId="{1971D9DD-8118-4972-8F63-F2193B09510A}" srcOrd="0" destOrd="0" presId="urn:microsoft.com/office/officeart/2005/8/layout/vList6"/>
    <dgm:cxn modelId="{36126D2C-9A72-4722-9A32-5C721D7FD369}" type="presOf" srcId="{A3B789A2-EFF3-446D-B24A-CDA210F7A00C}" destId="{33A69020-4A4B-43A0-BB70-13097C857EE3}" srcOrd="0" destOrd="0" presId="urn:microsoft.com/office/officeart/2005/8/layout/vList6"/>
    <dgm:cxn modelId="{0C42975D-09B0-48AE-89A4-709A32BF1B48}" type="presOf" srcId="{696F2F14-E520-4A68-B5C6-502589D9802D}" destId="{5D4D8E83-7754-40B3-B879-1D7170432722}" srcOrd="0" destOrd="0" presId="urn:microsoft.com/office/officeart/2005/8/layout/vList6"/>
    <dgm:cxn modelId="{F6F724C6-0F57-4044-8AFD-ACC79BC66A23}" type="presOf" srcId="{D5C52CCC-6045-462A-8C97-69AB502641E9}" destId="{562CA20F-CD5E-4C4F-A97D-9DBC997A3368}" srcOrd="0" destOrd="0" presId="urn:microsoft.com/office/officeart/2005/8/layout/vList6"/>
    <dgm:cxn modelId="{15C220B9-34CB-4111-BB54-88F685B25413}" srcId="{5A8A9375-C36F-45E4-962E-5B07F56E1698}" destId="{66A8CDB9-C8BD-46B0-99E1-3F41F19E690A}" srcOrd="1" destOrd="0" parTransId="{F93FA08F-7561-4DDC-BE14-4A0DB9A27003}" sibTransId="{B26C9D29-6C04-4BFC-BD0E-BAA52BA3CAA5}"/>
    <dgm:cxn modelId="{63AE419C-229A-4DCF-B9E2-A4CDC52B3418}" type="presOf" srcId="{C530C264-6723-402F-8EA7-CA25BB836988}" destId="{7DF59D04-AF03-4D71-BAD6-BBA1CBF6B4BE}" srcOrd="0" destOrd="0" presId="urn:microsoft.com/office/officeart/2005/8/layout/vList6"/>
    <dgm:cxn modelId="{230E2036-1F2F-422F-A377-78A780FF32C6}" srcId="{5A8A9375-C36F-45E4-962E-5B07F56E1698}" destId="{9E975EA9-DCF2-4BE4-89D9-C787E854A491}" srcOrd="0" destOrd="0" parTransId="{5E4E83B9-81EB-498D-8E53-4D4D049E70BD}" sibTransId="{82E4F81B-069C-438C-9045-3D2DEBDC21F1}"/>
    <dgm:cxn modelId="{0644810D-13C7-43F5-BEAA-36484B6CACE6}" type="presOf" srcId="{B3D84715-16AE-4331-A6CF-4CA927A4E55F}" destId="{8504A283-6681-4270-8057-3E8C656BEA98}" srcOrd="0" destOrd="0" presId="urn:microsoft.com/office/officeart/2005/8/layout/vList6"/>
    <dgm:cxn modelId="{9C21AEBF-7C2E-4525-AB2B-3E153177CAE5}" srcId="{B3D84715-16AE-4331-A6CF-4CA927A4E55F}" destId="{89411AF8-0F1A-417C-B18C-C1DBE8BE823A}" srcOrd="0" destOrd="0" parTransId="{8E0D59C2-70D8-4DA4-B0ED-E4481910D680}" sibTransId="{FB8D1163-992F-4835-95B9-94229E2B3019}"/>
    <dgm:cxn modelId="{64733544-65A7-4107-97F9-F9AA9F04C907}" srcId="{A3B789A2-EFF3-446D-B24A-CDA210F7A00C}" destId="{DF9C536D-2543-44F3-AA33-90A2473A5874}" srcOrd="0" destOrd="0" parTransId="{4A866606-4742-4EF4-AB91-6CD8573DC5B3}" sibTransId="{38ECAF29-AA98-46DD-B5B6-FC63567E4EAE}"/>
    <dgm:cxn modelId="{7E4B8E38-C2D1-4DEF-BBFA-D466288F4898}" srcId="{5A8A9375-C36F-45E4-962E-5B07F56E1698}" destId="{D5C52CCC-6045-462A-8C97-69AB502641E9}" srcOrd="3" destOrd="0" parTransId="{B08D3AD7-C989-479F-B4AC-3AA7D0653F98}" sibTransId="{882E9850-2504-4F47-BDA4-81B51CF30CCF}"/>
    <dgm:cxn modelId="{D7BF1149-541C-4049-8857-BE01ADE013F3}" type="presOf" srcId="{164A33E7-AC30-47B1-9A5C-DAF982ADDC71}" destId="{D9ED7A33-2D94-40B0-B04E-DC7EB4C865EC}" srcOrd="0" destOrd="0" presId="urn:microsoft.com/office/officeart/2005/8/layout/vList6"/>
    <dgm:cxn modelId="{1A64F2F8-691A-415A-8BFD-EBCF758DC846}" srcId="{5A8A9375-C36F-45E4-962E-5B07F56E1698}" destId="{C530C264-6723-402F-8EA7-CA25BB836988}" srcOrd="4" destOrd="0" parTransId="{CD15C54B-AE84-4F6A-AA1D-0BDC905C7165}" sibTransId="{B5B33928-DEEF-4BF1-9AE2-FC120754C3BF}"/>
    <dgm:cxn modelId="{4575219C-79A7-414B-B0C8-FB23B0CAC4A7}" srcId="{5A8A9375-C36F-45E4-962E-5B07F56E1698}" destId="{89CFFCCE-AA72-474A-AC17-20950F4BFEC6}" srcOrd="2" destOrd="0" parTransId="{56614E0A-863B-4CC2-801E-C9549F150F4C}" sibTransId="{CCE135D8-F908-419A-BE9F-9E61AB8FEA98}"/>
    <dgm:cxn modelId="{3EBF1E3F-6221-4254-9D9F-F029C3E5A263}" srcId="{66A8CDB9-C8BD-46B0-99E1-3F41F19E690A}" destId="{6ACD3C03-E3F5-47F0-9CDF-99EF5D0F7EA6}" srcOrd="0" destOrd="0" parTransId="{A841B0A2-1E43-4D75-9541-801D79AF8F53}" sibTransId="{07197C26-F90E-4E0B-BE00-D36319A4AE6A}"/>
    <dgm:cxn modelId="{6C54EF45-6B8D-429B-9C97-97C1D9918033}" srcId="{D5C52CCC-6045-462A-8C97-69AB502641E9}" destId="{4B6E383B-E3BA-4734-9C26-B28F81B196BE}" srcOrd="0" destOrd="0" parTransId="{9C4B2A2E-7014-405D-97D3-C4935D01DC0E}" sibTransId="{2E79B8AD-9260-4F1C-8AB2-3D284466C337}"/>
    <dgm:cxn modelId="{175A7FB2-08D6-4E07-B140-938F68574916}" type="presOf" srcId="{ACAF1A03-F917-40FA-BE3B-D284DA1DFDE3}" destId="{E20EEE2C-32B8-4800-AF5D-542EE0C3BEFD}" srcOrd="0" destOrd="0" presId="urn:microsoft.com/office/officeart/2005/8/layout/vList6"/>
    <dgm:cxn modelId="{B5CD200E-4F0F-4903-AE9C-F57F69652734}" srcId="{26D90505-3976-4CCA-8C0B-B3600B1915B5}" destId="{696F2F14-E520-4A68-B5C6-502589D9802D}" srcOrd="0" destOrd="0" parTransId="{C6A5603C-E937-4BB6-9168-CDBE591314D6}" sibTransId="{8729CC07-8E29-47AB-A565-7E1858A3372F}"/>
    <dgm:cxn modelId="{E4EA3E68-FB62-477B-8150-0F66D88F9C06}" type="presOf" srcId="{9E975EA9-DCF2-4BE4-89D9-C787E854A491}" destId="{D2E0649D-794C-4052-8E40-7A8C6549C1BB}" srcOrd="0" destOrd="0" presId="urn:microsoft.com/office/officeart/2005/8/layout/vList6"/>
    <dgm:cxn modelId="{11D3689D-675F-4E3C-8509-0DCAD55459C3}" srcId="{5A8A9375-C36F-45E4-962E-5B07F56E1698}" destId="{26D90505-3976-4CCA-8C0B-B3600B1915B5}" srcOrd="5" destOrd="0" parTransId="{FAA727B9-03D9-4088-A9C3-C8629DE97B6D}" sibTransId="{8915D64D-AB53-4970-B20A-CE27A65519F5}"/>
    <dgm:cxn modelId="{6A3443B2-3236-43B6-949D-71F1B5822EEC}" srcId="{89CFFCCE-AA72-474A-AC17-20950F4BFEC6}" destId="{ACAF1A03-F917-40FA-BE3B-D284DA1DFDE3}" srcOrd="0" destOrd="0" parTransId="{85FA06E3-40F6-4B49-8F39-1781524C3B7A}" sibTransId="{AB628C8F-282F-41EC-8DDB-AA5497F976D3}"/>
    <dgm:cxn modelId="{C8F50A3F-4035-445A-B28A-EE0D387D6CA7}" srcId="{681BBFA9-23C9-47CC-B92A-6647E431D716}" destId="{0ED8ADF0-0980-4CF8-A73B-3EFF9399AD04}" srcOrd="0" destOrd="0" parTransId="{78C835B0-7FF4-44E1-820C-C45E72B35B5C}" sibTransId="{03490CC0-B96C-410D-A2F0-3FA4E0B8E8B3}"/>
    <dgm:cxn modelId="{C51AAB72-D694-43E6-8C67-9264DC673BFA}" type="presOf" srcId="{89CFFCCE-AA72-474A-AC17-20950F4BFEC6}" destId="{000E922F-6937-4179-89D9-31793B6AD680}" srcOrd="0" destOrd="0" presId="urn:microsoft.com/office/officeart/2005/8/layout/vList6"/>
    <dgm:cxn modelId="{D9376589-AB91-4B3F-9D0F-1BF16C1CA768}" srcId="{5A8A9375-C36F-45E4-962E-5B07F56E1698}" destId="{164A33E7-AC30-47B1-9A5C-DAF982ADDC71}" srcOrd="7" destOrd="0" parTransId="{7DB399E5-BA62-4611-992A-D00C733A9646}" sibTransId="{09E7358E-B49D-471C-A8E3-EAA23432DCEF}"/>
    <dgm:cxn modelId="{D841C86A-13D3-4792-A647-DF28C65E07A6}" srcId="{5A8A9375-C36F-45E4-962E-5B07F56E1698}" destId="{B3D84715-16AE-4331-A6CF-4CA927A4E55F}" srcOrd="8" destOrd="0" parTransId="{054F8464-72B7-4424-993D-BA4D4A8F1ABB}" sibTransId="{095D0228-C98C-4224-9A0F-A196AF0820FC}"/>
    <dgm:cxn modelId="{1AE4BC44-9A17-4253-877E-38596992A4FC}" type="presOf" srcId="{89411AF8-0F1A-417C-B18C-C1DBE8BE823A}" destId="{D52F1A7D-372F-49EF-9130-F1304C53897A}" srcOrd="0" destOrd="0" presId="urn:microsoft.com/office/officeart/2005/8/layout/vList6"/>
    <dgm:cxn modelId="{73486283-5424-4F4A-B986-23C997BAFAE7}" srcId="{5A8A9375-C36F-45E4-962E-5B07F56E1698}" destId="{A3B789A2-EFF3-446D-B24A-CDA210F7A00C}" srcOrd="9" destOrd="0" parTransId="{556A49ED-C0D5-42FB-89BE-A9F702A7021E}" sibTransId="{2AF856AF-5485-466C-BF9A-91F4A3A53C7B}"/>
    <dgm:cxn modelId="{E771A520-0BCF-4A17-BE68-9CC349626B86}" srcId="{164A33E7-AC30-47B1-9A5C-DAF982ADDC71}" destId="{3D5A35F1-73F6-4A19-81C9-ED6CD62878D9}" srcOrd="0" destOrd="0" parTransId="{2D2A919A-2E9F-4E60-83C1-B6A8886CD765}" sibTransId="{25A98C10-EC63-4522-A929-03CD50CC333F}"/>
    <dgm:cxn modelId="{30813B95-BACC-4684-AC4A-467C09009EE0}" type="presOf" srcId="{681BBFA9-23C9-47CC-B92A-6647E431D716}" destId="{1AACD543-25C0-471E-A535-2717088C1E6E}" srcOrd="0" destOrd="0" presId="urn:microsoft.com/office/officeart/2005/8/layout/vList6"/>
    <dgm:cxn modelId="{5230D8E7-3A8B-4BAE-B801-00C94ED54229}" type="presOf" srcId="{0ED8ADF0-0980-4CF8-A73B-3EFF9399AD04}" destId="{A726EC06-B36F-4510-AD87-72B7FF33FE45}" srcOrd="0" destOrd="0" presId="urn:microsoft.com/office/officeart/2005/8/layout/vList6"/>
    <dgm:cxn modelId="{6E3464C5-9A39-4FD8-9202-FF924C60E607}" type="presParOf" srcId="{C9BEC968-2DD5-4257-A6D2-4996455F9355}" destId="{85EA9703-C761-4684-9391-9632A2BDA7C4}" srcOrd="0" destOrd="0" presId="urn:microsoft.com/office/officeart/2005/8/layout/vList6"/>
    <dgm:cxn modelId="{E01FE28C-2FCA-4123-BAA3-19C71B208E10}" type="presParOf" srcId="{85EA9703-C761-4684-9391-9632A2BDA7C4}" destId="{D2E0649D-794C-4052-8E40-7A8C6549C1BB}" srcOrd="0" destOrd="0" presId="urn:microsoft.com/office/officeart/2005/8/layout/vList6"/>
    <dgm:cxn modelId="{70926AB6-B488-4956-A975-A2E785C9E0AC}" type="presParOf" srcId="{85EA9703-C761-4684-9391-9632A2BDA7C4}" destId="{1971D9DD-8118-4972-8F63-F2193B09510A}" srcOrd="1" destOrd="0" presId="urn:microsoft.com/office/officeart/2005/8/layout/vList6"/>
    <dgm:cxn modelId="{0E8013FA-F215-447E-BB34-A62B7CA864A2}" type="presParOf" srcId="{C9BEC968-2DD5-4257-A6D2-4996455F9355}" destId="{A6DB7672-0795-4CB0-9D9C-31FF575465F2}" srcOrd="1" destOrd="0" presId="urn:microsoft.com/office/officeart/2005/8/layout/vList6"/>
    <dgm:cxn modelId="{AE1D78C0-7DB0-4393-95DA-635B414F615C}" type="presParOf" srcId="{C9BEC968-2DD5-4257-A6D2-4996455F9355}" destId="{C59BD0CD-1299-4A7B-8F1A-FBFAB4A3E0DF}" srcOrd="2" destOrd="0" presId="urn:microsoft.com/office/officeart/2005/8/layout/vList6"/>
    <dgm:cxn modelId="{3D9F50D0-089D-49DE-BA86-80D190F21284}" type="presParOf" srcId="{C59BD0CD-1299-4A7B-8F1A-FBFAB4A3E0DF}" destId="{A258EF1D-D47E-4E6C-B5A0-10A58D462BFE}" srcOrd="0" destOrd="0" presId="urn:microsoft.com/office/officeart/2005/8/layout/vList6"/>
    <dgm:cxn modelId="{724B69BB-BC64-4761-B417-C595FDC88A49}" type="presParOf" srcId="{C59BD0CD-1299-4A7B-8F1A-FBFAB4A3E0DF}" destId="{1DD45EC9-4555-4819-BAF9-ADC8E3B56A8E}" srcOrd="1" destOrd="0" presId="urn:microsoft.com/office/officeart/2005/8/layout/vList6"/>
    <dgm:cxn modelId="{E6455882-4675-4C5B-AAAA-C6E3F0A23ABF}" type="presParOf" srcId="{C9BEC968-2DD5-4257-A6D2-4996455F9355}" destId="{B22B6B17-72CB-4AA3-B61F-0449B66594EF}" srcOrd="3" destOrd="0" presId="urn:microsoft.com/office/officeart/2005/8/layout/vList6"/>
    <dgm:cxn modelId="{C5CC10B0-5403-44B3-9E1D-94630F30D312}" type="presParOf" srcId="{C9BEC968-2DD5-4257-A6D2-4996455F9355}" destId="{22EB9CF2-CDAC-4B24-8AE8-24A9FAFFF5F4}" srcOrd="4" destOrd="0" presId="urn:microsoft.com/office/officeart/2005/8/layout/vList6"/>
    <dgm:cxn modelId="{7D9BB250-F63C-4D47-8547-BB152579EF24}" type="presParOf" srcId="{22EB9CF2-CDAC-4B24-8AE8-24A9FAFFF5F4}" destId="{000E922F-6937-4179-89D9-31793B6AD680}" srcOrd="0" destOrd="0" presId="urn:microsoft.com/office/officeart/2005/8/layout/vList6"/>
    <dgm:cxn modelId="{FA931A18-02A5-4602-B2BA-1A93E52F686D}" type="presParOf" srcId="{22EB9CF2-CDAC-4B24-8AE8-24A9FAFFF5F4}" destId="{E20EEE2C-32B8-4800-AF5D-542EE0C3BEFD}" srcOrd="1" destOrd="0" presId="urn:microsoft.com/office/officeart/2005/8/layout/vList6"/>
    <dgm:cxn modelId="{CCBB2957-AB01-4871-BF29-1563EA4D8568}" type="presParOf" srcId="{C9BEC968-2DD5-4257-A6D2-4996455F9355}" destId="{F6AC8989-52A2-4735-91FA-2EFFA21FBF21}" srcOrd="5" destOrd="0" presId="urn:microsoft.com/office/officeart/2005/8/layout/vList6"/>
    <dgm:cxn modelId="{F37D98D8-DA52-47CB-BC27-BFFD31ED9E83}" type="presParOf" srcId="{C9BEC968-2DD5-4257-A6D2-4996455F9355}" destId="{F9337D99-8BC1-47C7-8D3C-6E35E5061CDD}" srcOrd="6" destOrd="0" presId="urn:microsoft.com/office/officeart/2005/8/layout/vList6"/>
    <dgm:cxn modelId="{AF620E54-446A-44FC-823E-165F7C692241}" type="presParOf" srcId="{F9337D99-8BC1-47C7-8D3C-6E35E5061CDD}" destId="{562CA20F-CD5E-4C4F-A97D-9DBC997A3368}" srcOrd="0" destOrd="0" presId="urn:microsoft.com/office/officeart/2005/8/layout/vList6"/>
    <dgm:cxn modelId="{48EA2FFF-3B6F-4A1D-8D34-F36D6D89E570}" type="presParOf" srcId="{F9337D99-8BC1-47C7-8D3C-6E35E5061CDD}" destId="{533ABA50-E0D9-4331-B4B4-B1A647AEE800}" srcOrd="1" destOrd="0" presId="urn:microsoft.com/office/officeart/2005/8/layout/vList6"/>
    <dgm:cxn modelId="{2B8172FF-CC81-4805-BA0F-8A911585EF91}" type="presParOf" srcId="{C9BEC968-2DD5-4257-A6D2-4996455F9355}" destId="{625091FB-2B09-4EAB-B11B-110642F6E2FB}" srcOrd="7" destOrd="0" presId="urn:microsoft.com/office/officeart/2005/8/layout/vList6"/>
    <dgm:cxn modelId="{04E07E42-7FEE-4C38-ABD6-36BBAD4A5078}" type="presParOf" srcId="{C9BEC968-2DD5-4257-A6D2-4996455F9355}" destId="{AB8F909E-DBA9-41EE-A251-EE21C7DB3CEE}" srcOrd="8" destOrd="0" presId="urn:microsoft.com/office/officeart/2005/8/layout/vList6"/>
    <dgm:cxn modelId="{17B92D2F-0F10-425A-B573-13B34ADDF65D}" type="presParOf" srcId="{AB8F909E-DBA9-41EE-A251-EE21C7DB3CEE}" destId="{7DF59D04-AF03-4D71-BAD6-BBA1CBF6B4BE}" srcOrd="0" destOrd="0" presId="urn:microsoft.com/office/officeart/2005/8/layout/vList6"/>
    <dgm:cxn modelId="{DDE93DD4-543A-4812-873B-5B10D7417898}" type="presParOf" srcId="{AB8F909E-DBA9-41EE-A251-EE21C7DB3CEE}" destId="{4EC0407B-27DF-4659-9498-5E7178228571}" srcOrd="1" destOrd="0" presId="urn:microsoft.com/office/officeart/2005/8/layout/vList6"/>
    <dgm:cxn modelId="{9C58D6F5-C4A3-4EBA-A9D1-B8E0B8E6B656}" type="presParOf" srcId="{C9BEC968-2DD5-4257-A6D2-4996455F9355}" destId="{9C970E76-1B49-4794-9644-5FB6296D3DBE}" srcOrd="9" destOrd="0" presId="urn:microsoft.com/office/officeart/2005/8/layout/vList6"/>
    <dgm:cxn modelId="{EE4D77D2-4D06-4ACC-9C5F-329BEC713133}" type="presParOf" srcId="{C9BEC968-2DD5-4257-A6D2-4996455F9355}" destId="{804020A6-4F2F-4BD1-B8C1-4CD116AC1935}" srcOrd="10" destOrd="0" presId="urn:microsoft.com/office/officeart/2005/8/layout/vList6"/>
    <dgm:cxn modelId="{932372B1-EA43-437B-91A2-6622938CDF20}" type="presParOf" srcId="{804020A6-4F2F-4BD1-B8C1-4CD116AC1935}" destId="{05F34A09-7CCB-463C-8215-44D3D6CFF465}" srcOrd="0" destOrd="0" presId="urn:microsoft.com/office/officeart/2005/8/layout/vList6"/>
    <dgm:cxn modelId="{8A86F1AE-676A-4D04-97ED-7E6FFD71CEEC}" type="presParOf" srcId="{804020A6-4F2F-4BD1-B8C1-4CD116AC1935}" destId="{5D4D8E83-7754-40B3-B879-1D7170432722}" srcOrd="1" destOrd="0" presId="urn:microsoft.com/office/officeart/2005/8/layout/vList6"/>
    <dgm:cxn modelId="{68676E8F-2545-44BB-9202-6B27017A7BEA}" type="presParOf" srcId="{C9BEC968-2DD5-4257-A6D2-4996455F9355}" destId="{263B4F1A-9E2B-44C9-B739-6C74B7979ED1}" srcOrd="11" destOrd="0" presId="urn:microsoft.com/office/officeart/2005/8/layout/vList6"/>
    <dgm:cxn modelId="{3F202054-A5EF-463D-895B-9800BE408034}" type="presParOf" srcId="{C9BEC968-2DD5-4257-A6D2-4996455F9355}" destId="{7F93F0CA-F1A9-4DE7-B70C-768D999553CD}" srcOrd="12" destOrd="0" presId="urn:microsoft.com/office/officeart/2005/8/layout/vList6"/>
    <dgm:cxn modelId="{6125D8BF-975A-4E7B-B37A-CF7670E95148}" type="presParOf" srcId="{7F93F0CA-F1A9-4DE7-B70C-768D999553CD}" destId="{1AACD543-25C0-471E-A535-2717088C1E6E}" srcOrd="0" destOrd="0" presId="urn:microsoft.com/office/officeart/2005/8/layout/vList6"/>
    <dgm:cxn modelId="{93DED626-68DE-4A65-ADF9-661D27C81294}" type="presParOf" srcId="{7F93F0CA-F1A9-4DE7-B70C-768D999553CD}" destId="{A726EC06-B36F-4510-AD87-72B7FF33FE45}" srcOrd="1" destOrd="0" presId="urn:microsoft.com/office/officeart/2005/8/layout/vList6"/>
    <dgm:cxn modelId="{B37868C3-51B3-44DA-BB2D-B7A218C49A63}" type="presParOf" srcId="{C9BEC968-2DD5-4257-A6D2-4996455F9355}" destId="{B5CFDBFD-9E3B-41E7-9B05-EF9A5657FD48}" srcOrd="13" destOrd="0" presId="urn:microsoft.com/office/officeart/2005/8/layout/vList6"/>
    <dgm:cxn modelId="{BF7E2BF4-858F-4BE9-B2FF-F7F3A44DC633}" type="presParOf" srcId="{C9BEC968-2DD5-4257-A6D2-4996455F9355}" destId="{BD833290-FFA0-4C7E-B6BB-0C7732E30F9B}" srcOrd="14" destOrd="0" presId="urn:microsoft.com/office/officeart/2005/8/layout/vList6"/>
    <dgm:cxn modelId="{22BD3B2E-9D73-44E9-A33A-055C00B60D65}" type="presParOf" srcId="{BD833290-FFA0-4C7E-B6BB-0C7732E30F9B}" destId="{D9ED7A33-2D94-40B0-B04E-DC7EB4C865EC}" srcOrd="0" destOrd="0" presId="urn:microsoft.com/office/officeart/2005/8/layout/vList6"/>
    <dgm:cxn modelId="{6050AC62-D42C-458E-8DC6-D26864D13CCC}" type="presParOf" srcId="{BD833290-FFA0-4C7E-B6BB-0C7732E30F9B}" destId="{5A6B6F0C-FD0E-4468-9A3B-98AD48DC285D}" srcOrd="1" destOrd="0" presId="urn:microsoft.com/office/officeart/2005/8/layout/vList6"/>
    <dgm:cxn modelId="{EE860E16-749B-43CE-97E3-4F3B555C69E9}" type="presParOf" srcId="{C9BEC968-2DD5-4257-A6D2-4996455F9355}" destId="{AA5B0825-91B7-4482-9C2A-7C793D596325}" srcOrd="15" destOrd="0" presId="urn:microsoft.com/office/officeart/2005/8/layout/vList6"/>
    <dgm:cxn modelId="{16E0BDF0-9BB8-43F4-8654-792D87DDC0EA}" type="presParOf" srcId="{C9BEC968-2DD5-4257-A6D2-4996455F9355}" destId="{C652EF11-87FF-4DC2-B8C6-9A418C679FE1}" srcOrd="16" destOrd="0" presId="urn:microsoft.com/office/officeart/2005/8/layout/vList6"/>
    <dgm:cxn modelId="{4DB9E837-E198-49DF-9B9A-15795DCC0393}" type="presParOf" srcId="{C652EF11-87FF-4DC2-B8C6-9A418C679FE1}" destId="{8504A283-6681-4270-8057-3E8C656BEA98}" srcOrd="0" destOrd="0" presId="urn:microsoft.com/office/officeart/2005/8/layout/vList6"/>
    <dgm:cxn modelId="{9AF5844D-5B74-4D44-980F-44AE2C2ED526}" type="presParOf" srcId="{C652EF11-87FF-4DC2-B8C6-9A418C679FE1}" destId="{D52F1A7D-372F-49EF-9130-F1304C53897A}" srcOrd="1" destOrd="0" presId="urn:microsoft.com/office/officeart/2005/8/layout/vList6"/>
    <dgm:cxn modelId="{9ECED6B8-70AB-4C89-AE49-1F24845C59E8}" type="presParOf" srcId="{C9BEC968-2DD5-4257-A6D2-4996455F9355}" destId="{7DE21E0B-0D1A-4197-A738-D1DC1C367367}" srcOrd="17" destOrd="0" presId="urn:microsoft.com/office/officeart/2005/8/layout/vList6"/>
    <dgm:cxn modelId="{B3222389-6EC6-4416-9D49-CB0DB7989019}" type="presParOf" srcId="{C9BEC968-2DD5-4257-A6D2-4996455F9355}" destId="{523F1ECF-74CB-46EF-97B6-9590F07E5202}" srcOrd="18" destOrd="0" presId="urn:microsoft.com/office/officeart/2005/8/layout/vList6"/>
    <dgm:cxn modelId="{7CBE1918-3EAF-4F6C-8FA6-4A5975C47826}" type="presParOf" srcId="{523F1ECF-74CB-46EF-97B6-9590F07E5202}" destId="{33A69020-4A4B-43A0-BB70-13097C857EE3}" srcOrd="0" destOrd="0" presId="urn:microsoft.com/office/officeart/2005/8/layout/vList6"/>
    <dgm:cxn modelId="{FC65C67D-C511-4B97-9B22-CFDCF1E3BD10}" type="presParOf" srcId="{523F1ECF-74CB-46EF-97B6-9590F07E5202}" destId="{37DDD60D-9462-40D4-866C-83A7B86ADF2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8A9375-C36F-45E4-962E-5B07F56E1698}" type="doc">
      <dgm:prSet loTypeId="urn:microsoft.com/office/officeart/2005/8/layout/vList6" loCatId="list" qsTypeId="urn:microsoft.com/office/officeart/2005/8/quickstyle/3d3" qsCatId="3D" csTypeId="urn:microsoft.com/office/officeart/2005/8/colors/accent1_2" csCatId="accent1" phldr="1"/>
      <dgm:spPr/>
      <dgm:t>
        <a:bodyPr/>
        <a:lstStyle/>
        <a:p>
          <a:endParaRPr lang="en-US"/>
        </a:p>
      </dgm:t>
    </dgm:pt>
    <dgm:pt modelId="{9E975EA9-DCF2-4BE4-89D9-C787E854A491}">
      <dgm:prSet phldrT="[Text]" custT="1"/>
      <dgm:spPr/>
      <dgm:t>
        <a:bodyPr/>
        <a:lstStyle/>
        <a:p>
          <a:r>
            <a:rPr lang="en-US" sz="1600" dirty="0" smtClean="0">
              <a:latin typeface="Corbel" pitchFamily="34" charset="0"/>
            </a:rPr>
            <a:t>1. Nightly Price &amp; Availability File</a:t>
          </a:r>
          <a:endParaRPr lang="en-US" sz="1600" dirty="0">
            <a:latin typeface="Corbel" pitchFamily="34" charset="0"/>
          </a:endParaRPr>
        </a:p>
      </dgm:t>
    </dgm:pt>
    <dgm:pt modelId="{5E4E83B9-81EB-498D-8E53-4D4D049E70BD}" type="parTrans" cxnId="{230E2036-1F2F-422F-A377-78A780FF32C6}">
      <dgm:prSet/>
      <dgm:spPr/>
      <dgm:t>
        <a:bodyPr/>
        <a:lstStyle/>
        <a:p>
          <a:endParaRPr lang="en-US">
            <a:latin typeface="Corbel" pitchFamily="34" charset="0"/>
          </a:endParaRPr>
        </a:p>
      </dgm:t>
    </dgm:pt>
    <dgm:pt modelId="{82E4F81B-069C-438C-9045-3D2DEBDC21F1}" type="sibTrans" cxnId="{230E2036-1F2F-422F-A377-78A780FF32C6}">
      <dgm:prSet/>
      <dgm:spPr/>
      <dgm:t>
        <a:bodyPr/>
        <a:lstStyle/>
        <a:p>
          <a:endParaRPr lang="en-US">
            <a:latin typeface="Corbel" pitchFamily="34" charset="0"/>
          </a:endParaRPr>
        </a:p>
      </dgm:t>
    </dgm:pt>
    <dgm:pt modelId="{08615951-0968-4C40-A769-C87F273EB728}">
      <dgm:prSet phldrT="[Text]" custT="1"/>
      <dgm:spPr/>
      <dgm:t>
        <a:bodyPr/>
        <a:lstStyle/>
        <a:p>
          <a:r>
            <a:rPr lang="en-US" sz="1000" dirty="0" smtClean="0">
              <a:latin typeface="Corbel" pitchFamily="34" charset="0"/>
            </a:rPr>
            <a:t>Generated </a:t>
          </a:r>
          <a:r>
            <a:rPr lang="en-US" sz="1000" dirty="0" smtClean="0">
              <a:latin typeface="Corbel" pitchFamily="34" charset="0"/>
            </a:rPr>
            <a:t>daily and </a:t>
          </a:r>
          <a:r>
            <a:rPr lang="en-US" sz="1000" dirty="0" smtClean="0">
              <a:latin typeface="Corbel" pitchFamily="34" charset="0"/>
            </a:rPr>
            <a:t>placed on SYNNEX FTP server for reseller to download</a:t>
          </a:r>
          <a:endParaRPr lang="en-US" sz="1000" dirty="0">
            <a:latin typeface="Corbel" pitchFamily="34" charset="0"/>
          </a:endParaRPr>
        </a:p>
      </dgm:t>
    </dgm:pt>
    <dgm:pt modelId="{0952884B-524E-408A-BD16-43DD6623240E}" type="parTrans" cxnId="{AFF9E308-9BD1-4D26-9DA6-1B26B5C14E91}">
      <dgm:prSet/>
      <dgm:spPr/>
      <dgm:t>
        <a:bodyPr/>
        <a:lstStyle/>
        <a:p>
          <a:endParaRPr lang="en-US">
            <a:latin typeface="Corbel" pitchFamily="34" charset="0"/>
          </a:endParaRPr>
        </a:p>
      </dgm:t>
    </dgm:pt>
    <dgm:pt modelId="{01DDC875-6F32-4F81-AA19-D36BE1A91629}" type="sibTrans" cxnId="{AFF9E308-9BD1-4D26-9DA6-1B26B5C14E91}">
      <dgm:prSet/>
      <dgm:spPr/>
      <dgm:t>
        <a:bodyPr/>
        <a:lstStyle/>
        <a:p>
          <a:endParaRPr lang="en-US">
            <a:latin typeface="Corbel" pitchFamily="34" charset="0"/>
          </a:endParaRPr>
        </a:p>
      </dgm:t>
    </dgm:pt>
    <dgm:pt modelId="{66A8CDB9-C8BD-46B0-99E1-3F41F19E690A}">
      <dgm:prSet phldrT="[Text]" custT="1"/>
      <dgm:spPr/>
      <dgm:t>
        <a:bodyPr/>
        <a:lstStyle/>
        <a:p>
          <a:r>
            <a:rPr lang="en-US" sz="1600" dirty="0" smtClean="0">
              <a:latin typeface="Corbel" pitchFamily="34" charset="0"/>
            </a:rPr>
            <a:t>2. Hourly Inventory File</a:t>
          </a:r>
          <a:endParaRPr lang="en-US" sz="1600" dirty="0">
            <a:latin typeface="Corbel" pitchFamily="34" charset="0"/>
          </a:endParaRPr>
        </a:p>
      </dgm:t>
    </dgm:pt>
    <dgm:pt modelId="{F93FA08F-7561-4DDC-BE14-4A0DB9A27003}" type="parTrans" cxnId="{15C220B9-34CB-4111-BB54-88F685B25413}">
      <dgm:prSet/>
      <dgm:spPr/>
      <dgm:t>
        <a:bodyPr/>
        <a:lstStyle/>
        <a:p>
          <a:endParaRPr lang="en-US">
            <a:latin typeface="Corbel" pitchFamily="34" charset="0"/>
          </a:endParaRPr>
        </a:p>
      </dgm:t>
    </dgm:pt>
    <dgm:pt modelId="{B26C9D29-6C04-4BFC-BD0E-BAA52BA3CAA5}" type="sibTrans" cxnId="{15C220B9-34CB-4111-BB54-88F685B25413}">
      <dgm:prSet/>
      <dgm:spPr/>
      <dgm:t>
        <a:bodyPr/>
        <a:lstStyle/>
        <a:p>
          <a:endParaRPr lang="en-US">
            <a:latin typeface="Corbel" pitchFamily="34" charset="0"/>
          </a:endParaRPr>
        </a:p>
      </dgm:t>
    </dgm:pt>
    <dgm:pt modelId="{D5C52CCC-6045-462A-8C97-69AB502641E9}">
      <dgm:prSet phldrT="[Text]" custT="1"/>
      <dgm:spPr/>
      <dgm:t>
        <a:bodyPr/>
        <a:lstStyle/>
        <a:p>
          <a:r>
            <a:rPr lang="en-US" sz="1400" dirty="0" smtClean="0">
              <a:latin typeface="Corbel" pitchFamily="34" charset="0"/>
            </a:rPr>
            <a:t>Response</a:t>
          </a:r>
          <a:endParaRPr lang="en-US" sz="1400" dirty="0">
            <a:latin typeface="Corbel" pitchFamily="34" charset="0"/>
          </a:endParaRPr>
        </a:p>
      </dgm:t>
    </dgm:pt>
    <dgm:pt modelId="{B08D3AD7-C989-479F-B4AC-3AA7D0653F98}" type="parTrans" cxnId="{7E4B8E38-C2D1-4DEF-BBFA-D466288F4898}">
      <dgm:prSet/>
      <dgm:spPr/>
      <dgm:t>
        <a:bodyPr/>
        <a:lstStyle/>
        <a:p>
          <a:endParaRPr lang="en-US">
            <a:latin typeface="Corbel" pitchFamily="34" charset="0"/>
          </a:endParaRPr>
        </a:p>
      </dgm:t>
    </dgm:pt>
    <dgm:pt modelId="{882E9850-2504-4F47-BDA4-81B51CF30CCF}" type="sibTrans" cxnId="{7E4B8E38-C2D1-4DEF-BBFA-D466288F4898}">
      <dgm:prSet/>
      <dgm:spPr/>
      <dgm:t>
        <a:bodyPr/>
        <a:lstStyle/>
        <a:p>
          <a:endParaRPr lang="en-US">
            <a:latin typeface="Corbel" pitchFamily="34" charset="0"/>
          </a:endParaRPr>
        </a:p>
      </dgm:t>
    </dgm:pt>
    <dgm:pt modelId="{C530C264-6723-402F-8EA7-CA25BB836988}">
      <dgm:prSet phldrT="[Text]" custT="1"/>
      <dgm:spPr/>
      <dgm:t>
        <a:bodyPr/>
        <a:lstStyle/>
        <a:p>
          <a:r>
            <a:rPr lang="en-US" sz="1600" dirty="0" smtClean="0">
              <a:latin typeface="Corbel" pitchFamily="34" charset="0"/>
            </a:rPr>
            <a:t>4. Browse SYNNEX Website</a:t>
          </a:r>
          <a:endParaRPr lang="en-US" sz="1600" dirty="0">
            <a:latin typeface="Corbel" pitchFamily="34" charset="0"/>
          </a:endParaRPr>
        </a:p>
      </dgm:t>
    </dgm:pt>
    <dgm:pt modelId="{CD15C54B-AE84-4F6A-AA1D-0BDC905C7165}" type="parTrans" cxnId="{1A64F2F8-691A-415A-8BFD-EBCF758DC846}">
      <dgm:prSet/>
      <dgm:spPr/>
      <dgm:t>
        <a:bodyPr/>
        <a:lstStyle/>
        <a:p>
          <a:endParaRPr lang="en-US">
            <a:latin typeface="Corbel" pitchFamily="34" charset="0"/>
          </a:endParaRPr>
        </a:p>
      </dgm:t>
    </dgm:pt>
    <dgm:pt modelId="{B5B33928-DEEF-4BF1-9AE2-FC120754C3BF}" type="sibTrans" cxnId="{1A64F2F8-691A-415A-8BFD-EBCF758DC846}">
      <dgm:prSet/>
      <dgm:spPr/>
      <dgm:t>
        <a:bodyPr/>
        <a:lstStyle/>
        <a:p>
          <a:endParaRPr lang="en-US">
            <a:latin typeface="Corbel" pitchFamily="34" charset="0"/>
          </a:endParaRPr>
        </a:p>
      </dgm:t>
    </dgm:pt>
    <dgm:pt modelId="{6ACD3C03-E3F5-47F0-9CDF-99EF5D0F7EA6}">
      <dgm:prSet phldrT="[Text]" custT="1"/>
      <dgm:spPr/>
      <dgm:t>
        <a:bodyPr/>
        <a:lstStyle/>
        <a:p>
          <a:r>
            <a:rPr lang="en-US" sz="1000" dirty="0" smtClean="0">
              <a:latin typeface="Corbel" pitchFamily="34" charset="0"/>
            </a:rPr>
            <a:t>Stock levels refreshed every hour and placed on SYNNEX FTP server for reseller to download</a:t>
          </a:r>
          <a:endParaRPr lang="en-US" sz="1000" dirty="0">
            <a:latin typeface="Corbel" pitchFamily="34" charset="0"/>
          </a:endParaRPr>
        </a:p>
      </dgm:t>
    </dgm:pt>
    <dgm:pt modelId="{A841B0A2-1E43-4D75-9541-801D79AF8F53}" type="parTrans" cxnId="{3EBF1E3F-6221-4254-9D9F-F029C3E5A263}">
      <dgm:prSet/>
      <dgm:spPr/>
      <dgm:t>
        <a:bodyPr/>
        <a:lstStyle/>
        <a:p>
          <a:endParaRPr lang="en-US">
            <a:latin typeface="Corbel" pitchFamily="34" charset="0"/>
          </a:endParaRPr>
        </a:p>
      </dgm:t>
    </dgm:pt>
    <dgm:pt modelId="{07197C26-F90E-4E0B-BE00-D36319A4AE6A}" type="sibTrans" cxnId="{3EBF1E3F-6221-4254-9D9F-F029C3E5A263}">
      <dgm:prSet/>
      <dgm:spPr/>
      <dgm:t>
        <a:bodyPr/>
        <a:lstStyle/>
        <a:p>
          <a:endParaRPr lang="en-US">
            <a:latin typeface="Corbel" pitchFamily="34" charset="0"/>
          </a:endParaRPr>
        </a:p>
      </dgm:t>
    </dgm:pt>
    <dgm:pt modelId="{89CFFCCE-AA72-474A-AC17-20950F4BFEC6}">
      <dgm:prSet phldrT="[Text]" custT="1"/>
      <dgm:spPr/>
      <dgm:t>
        <a:bodyPr/>
        <a:lstStyle/>
        <a:p>
          <a:r>
            <a:rPr lang="en-US" sz="1600" dirty="0" smtClean="0">
              <a:latin typeface="Corbel" pitchFamily="34" charset="0"/>
            </a:rPr>
            <a:t>3. Real-Time XML P&amp;A Query</a:t>
          </a:r>
          <a:endParaRPr lang="en-US" sz="1600" dirty="0">
            <a:latin typeface="Corbel" pitchFamily="34" charset="0"/>
          </a:endParaRPr>
        </a:p>
      </dgm:t>
    </dgm:pt>
    <dgm:pt modelId="{56614E0A-863B-4CC2-801E-C9549F150F4C}" type="parTrans" cxnId="{4575219C-79A7-414B-B0C8-FB23B0CAC4A7}">
      <dgm:prSet/>
      <dgm:spPr/>
      <dgm:t>
        <a:bodyPr/>
        <a:lstStyle/>
        <a:p>
          <a:endParaRPr lang="en-US">
            <a:latin typeface="Corbel" pitchFamily="34" charset="0"/>
          </a:endParaRPr>
        </a:p>
      </dgm:t>
    </dgm:pt>
    <dgm:pt modelId="{CCE135D8-F908-419A-BE9F-9E61AB8FEA98}" type="sibTrans" cxnId="{4575219C-79A7-414B-B0C8-FB23B0CAC4A7}">
      <dgm:prSet/>
      <dgm:spPr/>
      <dgm:t>
        <a:bodyPr/>
        <a:lstStyle/>
        <a:p>
          <a:endParaRPr lang="en-US">
            <a:latin typeface="Corbel" pitchFamily="34" charset="0"/>
          </a:endParaRPr>
        </a:p>
      </dgm:t>
    </dgm:pt>
    <dgm:pt modelId="{9F4485A2-81B0-45BD-BA16-63A887681240}">
      <dgm:prSet phldrT="[Text]" custT="1"/>
      <dgm:spPr/>
      <dgm:t>
        <a:bodyPr/>
        <a:lstStyle/>
        <a:p>
          <a:r>
            <a:rPr lang="en-US" sz="1000" dirty="0" err="1" smtClean="0">
              <a:latin typeface="Corbel" pitchFamily="34" charset="0"/>
            </a:rPr>
            <a:t>ECExpress</a:t>
          </a:r>
          <a:endParaRPr lang="en-US" sz="1000" dirty="0">
            <a:latin typeface="Corbel" pitchFamily="34" charset="0"/>
          </a:endParaRPr>
        </a:p>
      </dgm:t>
    </dgm:pt>
    <dgm:pt modelId="{F604D31E-7775-4B15-B8D0-6612BA1719AA}" type="parTrans" cxnId="{EFBC450E-C6BB-4012-8610-2036F175EB1F}">
      <dgm:prSet/>
      <dgm:spPr/>
      <dgm:t>
        <a:bodyPr/>
        <a:lstStyle/>
        <a:p>
          <a:endParaRPr lang="en-US">
            <a:latin typeface="Corbel" pitchFamily="34" charset="0"/>
          </a:endParaRPr>
        </a:p>
      </dgm:t>
    </dgm:pt>
    <dgm:pt modelId="{63F22371-F3C2-4982-A4B6-0D2D3ADF773B}" type="sibTrans" cxnId="{EFBC450E-C6BB-4012-8610-2036F175EB1F}">
      <dgm:prSet/>
      <dgm:spPr/>
      <dgm:t>
        <a:bodyPr/>
        <a:lstStyle/>
        <a:p>
          <a:endParaRPr lang="en-US">
            <a:latin typeface="Corbel" pitchFamily="34" charset="0"/>
          </a:endParaRPr>
        </a:p>
      </dgm:t>
    </dgm:pt>
    <dgm:pt modelId="{C9BEC968-2DD5-4257-A6D2-4996455F9355}" type="pres">
      <dgm:prSet presAssocID="{5A8A9375-C36F-45E4-962E-5B07F56E1698}" presName="Name0" presStyleCnt="0">
        <dgm:presLayoutVars>
          <dgm:dir/>
          <dgm:animLvl val="lvl"/>
          <dgm:resizeHandles/>
        </dgm:presLayoutVars>
      </dgm:prSet>
      <dgm:spPr/>
      <dgm:t>
        <a:bodyPr/>
        <a:lstStyle/>
        <a:p>
          <a:endParaRPr lang="en-US"/>
        </a:p>
      </dgm:t>
    </dgm:pt>
    <dgm:pt modelId="{85EA9703-C761-4684-9391-9632A2BDA7C4}" type="pres">
      <dgm:prSet presAssocID="{9E975EA9-DCF2-4BE4-89D9-C787E854A491}" presName="linNode" presStyleCnt="0"/>
      <dgm:spPr/>
    </dgm:pt>
    <dgm:pt modelId="{D2E0649D-794C-4052-8E40-7A8C6549C1BB}" type="pres">
      <dgm:prSet presAssocID="{9E975EA9-DCF2-4BE4-89D9-C787E854A491}" presName="parentShp" presStyleLbl="node1" presStyleIdx="0" presStyleCnt="5" custLinFactX="0" custLinFactNeighborX="100000" custLinFactNeighborY="-406">
        <dgm:presLayoutVars>
          <dgm:bulletEnabled val="1"/>
        </dgm:presLayoutVars>
      </dgm:prSet>
      <dgm:spPr/>
      <dgm:t>
        <a:bodyPr/>
        <a:lstStyle/>
        <a:p>
          <a:endParaRPr lang="en-US"/>
        </a:p>
      </dgm:t>
    </dgm:pt>
    <dgm:pt modelId="{1971D9DD-8118-4972-8F63-F2193B09510A}" type="pres">
      <dgm:prSet presAssocID="{9E975EA9-DCF2-4BE4-89D9-C787E854A491}" presName="childShp" presStyleLbl="bgAccFollowNode1" presStyleIdx="0" presStyleCnt="5" custFlipHor="1" custLinFactNeighborX="-100000" custLinFactNeighborY="-68">
        <dgm:presLayoutVars>
          <dgm:bulletEnabled val="1"/>
        </dgm:presLayoutVars>
      </dgm:prSet>
      <dgm:spPr/>
      <dgm:t>
        <a:bodyPr/>
        <a:lstStyle/>
        <a:p>
          <a:endParaRPr lang="en-US"/>
        </a:p>
      </dgm:t>
    </dgm:pt>
    <dgm:pt modelId="{A6DB7672-0795-4CB0-9D9C-31FF575465F2}" type="pres">
      <dgm:prSet presAssocID="{82E4F81B-069C-438C-9045-3D2DEBDC21F1}" presName="spacing" presStyleCnt="0"/>
      <dgm:spPr/>
    </dgm:pt>
    <dgm:pt modelId="{C59BD0CD-1299-4A7B-8F1A-FBFAB4A3E0DF}" type="pres">
      <dgm:prSet presAssocID="{66A8CDB9-C8BD-46B0-99E1-3F41F19E690A}" presName="linNode" presStyleCnt="0"/>
      <dgm:spPr/>
    </dgm:pt>
    <dgm:pt modelId="{A258EF1D-D47E-4E6C-B5A0-10A58D462BFE}" type="pres">
      <dgm:prSet presAssocID="{66A8CDB9-C8BD-46B0-99E1-3F41F19E690A}" presName="parentShp" presStyleLbl="node1" presStyleIdx="1" presStyleCnt="5">
        <dgm:presLayoutVars>
          <dgm:bulletEnabled val="1"/>
        </dgm:presLayoutVars>
      </dgm:prSet>
      <dgm:spPr/>
      <dgm:t>
        <a:bodyPr/>
        <a:lstStyle/>
        <a:p>
          <a:endParaRPr lang="en-US"/>
        </a:p>
      </dgm:t>
    </dgm:pt>
    <dgm:pt modelId="{1DD45EC9-4555-4819-BAF9-ADC8E3B56A8E}" type="pres">
      <dgm:prSet presAssocID="{66A8CDB9-C8BD-46B0-99E1-3F41F19E690A}" presName="childShp" presStyleLbl="bgAccFollowNode1" presStyleIdx="1" presStyleCnt="5">
        <dgm:presLayoutVars>
          <dgm:bulletEnabled val="1"/>
        </dgm:presLayoutVars>
      </dgm:prSet>
      <dgm:spPr/>
      <dgm:t>
        <a:bodyPr/>
        <a:lstStyle/>
        <a:p>
          <a:endParaRPr lang="en-US"/>
        </a:p>
      </dgm:t>
    </dgm:pt>
    <dgm:pt modelId="{B22B6B17-72CB-4AA3-B61F-0449B66594EF}" type="pres">
      <dgm:prSet presAssocID="{B26C9D29-6C04-4BFC-BD0E-BAA52BA3CAA5}" presName="spacing" presStyleCnt="0"/>
      <dgm:spPr/>
    </dgm:pt>
    <dgm:pt modelId="{22EB9CF2-CDAC-4B24-8AE8-24A9FAFFF5F4}" type="pres">
      <dgm:prSet presAssocID="{89CFFCCE-AA72-474A-AC17-20950F4BFEC6}" presName="linNode" presStyleCnt="0"/>
      <dgm:spPr/>
    </dgm:pt>
    <dgm:pt modelId="{000E922F-6937-4179-89D9-31793B6AD680}" type="pres">
      <dgm:prSet presAssocID="{89CFFCCE-AA72-474A-AC17-20950F4BFEC6}" presName="parentShp" presStyleLbl="node1" presStyleIdx="2" presStyleCnt="5" custLinFactX="0" custLinFactNeighborX="100000">
        <dgm:presLayoutVars>
          <dgm:bulletEnabled val="1"/>
        </dgm:presLayoutVars>
      </dgm:prSet>
      <dgm:spPr/>
      <dgm:t>
        <a:bodyPr/>
        <a:lstStyle/>
        <a:p>
          <a:endParaRPr lang="en-US"/>
        </a:p>
      </dgm:t>
    </dgm:pt>
    <dgm:pt modelId="{E20EEE2C-32B8-4800-AF5D-542EE0C3BEFD}" type="pres">
      <dgm:prSet presAssocID="{89CFFCCE-AA72-474A-AC17-20950F4BFEC6}" presName="childShp" presStyleLbl="bgAccFollowNode1" presStyleIdx="2" presStyleCnt="5" custFlipHor="1" custLinFactNeighborX="-100000">
        <dgm:presLayoutVars>
          <dgm:bulletEnabled val="1"/>
        </dgm:presLayoutVars>
      </dgm:prSet>
      <dgm:spPr/>
      <dgm:t>
        <a:bodyPr/>
        <a:lstStyle/>
        <a:p>
          <a:endParaRPr lang="en-US"/>
        </a:p>
      </dgm:t>
    </dgm:pt>
    <dgm:pt modelId="{F6AC8989-52A2-4735-91FA-2EFFA21FBF21}" type="pres">
      <dgm:prSet presAssocID="{CCE135D8-F908-419A-BE9F-9E61AB8FEA98}" presName="spacing" presStyleCnt="0"/>
      <dgm:spPr/>
    </dgm:pt>
    <dgm:pt modelId="{F9337D99-8BC1-47C7-8D3C-6E35E5061CDD}" type="pres">
      <dgm:prSet presAssocID="{D5C52CCC-6045-462A-8C97-69AB502641E9}" presName="linNode" presStyleCnt="0"/>
      <dgm:spPr/>
    </dgm:pt>
    <dgm:pt modelId="{562CA20F-CD5E-4C4F-A97D-9DBC997A3368}" type="pres">
      <dgm:prSet presAssocID="{D5C52CCC-6045-462A-8C97-69AB502641E9}" presName="parentShp" presStyleLbl="node1" presStyleIdx="3" presStyleCnt="5" custLinFactNeighborX="0">
        <dgm:presLayoutVars>
          <dgm:bulletEnabled val="1"/>
        </dgm:presLayoutVars>
      </dgm:prSet>
      <dgm:spPr/>
      <dgm:t>
        <a:bodyPr/>
        <a:lstStyle/>
        <a:p>
          <a:endParaRPr lang="en-US"/>
        </a:p>
      </dgm:t>
    </dgm:pt>
    <dgm:pt modelId="{533ABA50-E0D9-4331-B4B4-B1A647AEE800}" type="pres">
      <dgm:prSet presAssocID="{D5C52CCC-6045-462A-8C97-69AB502641E9}" presName="childShp" presStyleLbl="bgAccFollowNode1" presStyleIdx="3" presStyleCnt="5" custFlipHor="0" custLinFactNeighborX="0">
        <dgm:presLayoutVars>
          <dgm:bulletEnabled val="1"/>
        </dgm:presLayoutVars>
      </dgm:prSet>
      <dgm:spPr/>
      <dgm:t>
        <a:bodyPr/>
        <a:lstStyle/>
        <a:p>
          <a:endParaRPr lang="en-US"/>
        </a:p>
      </dgm:t>
    </dgm:pt>
    <dgm:pt modelId="{625091FB-2B09-4EAB-B11B-110642F6E2FB}" type="pres">
      <dgm:prSet presAssocID="{882E9850-2504-4F47-BDA4-81B51CF30CCF}" presName="spacing" presStyleCnt="0"/>
      <dgm:spPr/>
    </dgm:pt>
    <dgm:pt modelId="{AB8F909E-DBA9-41EE-A251-EE21C7DB3CEE}" type="pres">
      <dgm:prSet presAssocID="{C530C264-6723-402F-8EA7-CA25BB836988}" presName="linNode" presStyleCnt="0"/>
      <dgm:spPr/>
    </dgm:pt>
    <dgm:pt modelId="{7DF59D04-AF03-4D71-BAD6-BBA1CBF6B4BE}" type="pres">
      <dgm:prSet presAssocID="{C530C264-6723-402F-8EA7-CA25BB836988}" presName="parentShp" presStyleLbl="node1" presStyleIdx="4" presStyleCnt="5" custLinFactX="0" custLinFactNeighborX="100000">
        <dgm:presLayoutVars>
          <dgm:bulletEnabled val="1"/>
        </dgm:presLayoutVars>
      </dgm:prSet>
      <dgm:spPr/>
      <dgm:t>
        <a:bodyPr/>
        <a:lstStyle/>
        <a:p>
          <a:endParaRPr lang="en-US"/>
        </a:p>
      </dgm:t>
    </dgm:pt>
    <dgm:pt modelId="{4EC0407B-27DF-4659-9498-5E7178228571}" type="pres">
      <dgm:prSet presAssocID="{C530C264-6723-402F-8EA7-CA25BB836988}" presName="childShp" presStyleLbl="bgAccFollowNode1" presStyleIdx="4" presStyleCnt="5" custFlipHor="1" custLinFactNeighborX="-100000">
        <dgm:presLayoutVars>
          <dgm:bulletEnabled val="1"/>
        </dgm:presLayoutVars>
      </dgm:prSet>
      <dgm:spPr/>
      <dgm:t>
        <a:bodyPr/>
        <a:lstStyle/>
        <a:p>
          <a:endParaRPr lang="en-US"/>
        </a:p>
      </dgm:t>
    </dgm:pt>
  </dgm:ptLst>
  <dgm:cxnLst>
    <dgm:cxn modelId="{F9E4A476-769E-4954-B926-1EC8C3B15D00}" type="presOf" srcId="{89CFFCCE-AA72-474A-AC17-20950F4BFEC6}" destId="{000E922F-6937-4179-89D9-31793B6AD680}" srcOrd="0" destOrd="0" presId="urn:microsoft.com/office/officeart/2005/8/layout/vList6"/>
    <dgm:cxn modelId="{F47E73D8-5157-4113-A2B0-A3027B8FC48E}" type="presOf" srcId="{C530C264-6723-402F-8EA7-CA25BB836988}" destId="{7DF59D04-AF03-4D71-BAD6-BBA1CBF6B4BE}" srcOrd="0" destOrd="0" presId="urn:microsoft.com/office/officeart/2005/8/layout/vList6"/>
    <dgm:cxn modelId="{F43B0D43-27A4-4742-978B-E57B55446400}" type="presOf" srcId="{9F4485A2-81B0-45BD-BA16-63A887681240}" destId="{4EC0407B-27DF-4659-9498-5E7178228571}" srcOrd="0" destOrd="0" presId="urn:microsoft.com/office/officeart/2005/8/layout/vList6"/>
    <dgm:cxn modelId="{4575219C-79A7-414B-B0C8-FB23B0CAC4A7}" srcId="{5A8A9375-C36F-45E4-962E-5B07F56E1698}" destId="{89CFFCCE-AA72-474A-AC17-20950F4BFEC6}" srcOrd="2" destOrd="0" parTransId="{56614E0A-863B-4CC2-801E-C9549F150F4C}" sibTransId="{CCE135D8-F908-419A-BE9F-9E61AB8FEA98}"/>
    <dgm:cxn modelId="{EFBC450E-C6BB-4012-8610-2036F175EB1F}" srcId="{C530C264-6723-402F-8EA7-CA25BB836988}" destId="{9F4485A2-81B0-45BD-BA16-63A887681240}" srcOrd="0" destOrd="0" parTransId="{F604D31E-7775-4B15-B8D0-6612BA1719AA}" sibTransId="{63F22371-F3C2-4982-A4B6-0D2D3ADF773B}"/>
    <dgm:cxn modelId="{75B41FC8-C220-4035-BB79-7B804DC5A616}" type="presOf" srcId="{6ACD3C03-E3F5-47F0-9CDF-99EF5D0F7EA6}" destId="{1DD45EC9-4555-4819-BAF9-ADC8E3B56A8E}" srcOrd="0" destOrd="0" presId="urn:microsoft.com/office/officeart/2005/8/layout/vList6"/>
    <dgm:cxn modelId="{7E4B8E38-C2D1-4DEF-BBFA-D466288F4898}" srcId="{5A8A9375-C36F-45E4-962E-5B07F56E1698}" destId="{D5C52CCC-6045-462A-8C97-69AB502641E9}" srcOrd="3" destOrd="0" parTransId="{B08D3AD7-C989-479F-B4AC-3AA7D0653F98}" sibTransId="{882E9850-2504-4F47-BDA4-81B51CF30CCF}"/>
    <dgm:cxn modelId="{AFF9E308-9BD1-4D26-9DA6-1B26B5C14E91}" srcId="{9E975EA9-DCF2-4BE4-89D9-C787E854A491}" destId="{08615951-0968-4C40-A769-C87F273EB728}" srcOrd="0" destOrd="0" parTransId="{0952884B-524E-408A-BD16-43DD6623240E}" sibTransId="{01DDC875-6F32-4F81-AA19-D36BE1A91629}"/>
    <dgm:cxn modelId="{3EBF1E3F-6221-4254-9D9F-F029C3E5A263}" srcId="{66A8CDB9-C8BD-46B0-99E1-3F41F19E690A}" destId="{6ACD3C03-E3F5-47F0-9CDF-99EF5D0F7EA6}" srcOrd="0" destOrd="0" parTransId="{A841B0A2-1E43-4D75-9541-801D79AF8F53}" sibTransId="{07197C26-F90E-4E0B-BE00-D36319A4AE6A}"/>
    <dgm:cxn modelId="{D4064F7C-B098-490D-A238-0F13FA433DB9}" type="presOf" srcId="{9E975EA9-DCF2-4BE4-89D9-C787E854A491}" destId="{D2E0649D-794C-4052-8E40-7A8C6549C1BB}" srcOrd="0" destOrd="0" presId="urn:microsoft.com/office/officeart/2005/8/layout/vList6"/>
    <dgm:cxn modelId="{8EB50CED-7A0E-40B2-AE23-C4F4FD02607C}" type="presOf" srcId="{5A8A9375-C36F-45E4-962E-5B07F56E1698}" destId="{C9BEC968-2DD5-4257-A6D2-4996455F9355}" srcOrd="0" destOrd="0" presId="urn:microsoft.com/office/officeart/2005/8/layout/vList6"/>
    <dgm:cxn modelId="{E285D8B6-652F-42B4-86EF-C68BE84CF88C}" type="presOf" srcId="{66A8CDB9-C8BD-46B0-99E1-3F41F19E690A}" destId="{A258EF1D-D47E-4E6C-B5A0-10A58D462BFE}" srcOrd="0" destOrd="0" presId="urn:microsoft.com/office/officeart/2005/8/layout/vList6"/>
    <dgm:cxn modelId="{230E2036-1F2F-422F-A377-78A780FF32C6}" srcId="{5A8A9375-C36F-45E4-962E-5B07F56E1698}" destId="{9E975EA9-DCF2-4BE4-89D9-C787E854A491}" srcOrd="0" destOrd="0" parTransId="{5E4E83B9-81EB-498D-8E53-4D4D049E70BD}" sibTransId="{82E4F81B-069C-438C-9045-3D2DEBDC21F1}"/>
    <dgm:cxn modelId="{07376499-8B77-4008-8F1E-8ECA8B9D4C3B}" type="presOf" srcId="{08615951-0968-4C40-A769-C87F273EB728}" destId="{1971D9DD-8118-4972-8F63-F2193B09510A}" srcOrd="0" destOrd="0" presId="urn:microsoft.com/office/officeart/2005/8/layout/vList6"/>
    <dgm:cxn modelId="{D0E7C484-6C36-4C00-B978-5B0FA106824B}" type="presOf" srcId="{D5C52CCC-6045-462A-8C97-69AB502641E9}" destId="{562CA20F-CD5E-4C4F-A97D-9DBC997A3368}" srcOrd="0" destOrd="0" presId="urn:microsoft.com/office/officeart/2005/8/layout/vList6"/>
    <dgm:cxn modelId="{15C220B9-34CB-4111-BB54-88F685B25413}" srcId="{5A8A9375-C36F-45E4-962E-5B07F56E1698}" destId="{66A8CDB9-C8BD-46B0-99E1-3F41F19E690A}" srcOrd="1" destOrd="0" parTransId="{F93FA08F-7561-4DDC-BE14-4A0DB9A27003}" sibTransId="{B26C9D29-6C04-4BFC-BD0E-BAA52BA3CAA5}"/>
    <dgm:cxn modelId="{1A64F2F8-691A-415A-8BFD-EBCF758DC846}" srcId="{5A8A9375-C36F-45E4-962E-5B07F56E1698}" destId="{C530C264-6723-402F-8EA7-CA25BB836988}" srcOrd="4" destOrd="0" parTransId="{CD15C54B-AE84-4F6A-AA1D-0BDC905C7165}" sibTransId="{B5B33928-DEEF-4BF1-9AE2-FC120754C3BF}"/>
    <dgm:cxn modelId="{FBBE1DE9-411C-45EE-B5AA-1EA0D6F38C9D}" type="presParOf" srcId="{C9BEC968-2DD5-4257-A6D2-4996455F9355}" destId="{85EA9703-C761-4684-9391-9632A2BDA7C4}" srcOrd="0" destOrd="0" presId="urn:microsoft.com/office/officeart/2005/8/layout/vList6"/>
    <dgm:cxn modelId="{459FC720-99E3-443B-B2E9-31D1952DD2B2}" type="presParOf" srcId="{85EA9703-C761-4684-9391-9632A2BDA7C4}" destId="{D2E0649D-794C-4052-8E40-7A8C6549C1BB}" srcOrd="0" destOrd="0" presId="urn:microsoft.com/office/officeart/2005/8/layout/vList6"/>
    <dgm:cxn modelId="{D41AA0E6-DFFA-41DA-B8C7-680F9EF79C39}" type="presParOf" srcId="{85EA9703-C761-4684-9391-9632A2BDA7C4}" destId="{1971D9DD-8118-4972-8F63-F2193B09510A}" srcOrd="1" destOrd="0" presId="urn:microsoft.com/office/officeart/2005/8/layout/vList6"/>
    <dgm:cxn modelId="{BE3A93A7-3A60-426B-9BC5-E1FC5F137C11}" type="presParOf" srcId="{C9BEC968-2DD5-4257-A6D2-4996455F9355}" destId="{A6DB7672-0795-4CB0-9D9C-31FF575465F2}" srcOrd="1" destOrd="0" presId="urn:microsoft.com/office/officeart/2005/8/layout/vList6"/>
    <dgm:cxn modelId="{08FA301B-29D9-4911-9559-E1DDBBBE336C}" type="presParOf" srcId="{C9BEC968-2DD5-4257-A6D2-4996455F9355}" destId="{C59BD0CD-1299-4A7B-8F1A-FBFAB4A3E0DF}" srcOrd="2" destOrd="0" presId="urn:microsoft.com/office/officeart/2005/8/layout/vList6"/>
    <dgm:cxn modelId="{5A506CEC-1BD7-49CF-AF9E-5AB9B7BEB586}" type="presParOf" srcId="{C59BD0CD-1299-4A7B-8F1A-FBFAB4A3E0DF}" destId="{A258EF1D-D47E-4E6C-B5A0-10A58D462BFE}" srcOrd="0" destOrd="0" presId="urn:microsoft.com/office/officeart/2005/8/layout/vList6"/>
    <dgm:cxn modelId="{8A53C3C4-F39E-4AFB-A4EF-B0E3BFA5A39B}" type="presParOf" srcId="{C59BD0CD-1299-4A7B-8F1A-FBFAB4A3E0DF}" destId="{1DD45EC9-4555-4819-BAF9-ADC8E3B56A8E}" srcOrd="1" destOrd="0" presId="urn:microsoft.com/office/officeart/2005/8/layout/vList6"/>
    <dgm:cxn modelId="{1F4B27C2-FCEB-49EB-9B28-E3CD74753C8D}" type="presParOf" srcId="{C9BEC968-2DD5-4257-A6D2-4996455F9355}" destId="{B22B6B17-72CB-4AA3-B61F-0449B66594EF}" srcOrd="3" destOrd="0" presId="urn:microsoft.com/office/officeart/2005/8/layout/vList6"/>
    <dgm:cxn modelId="{505B0853-38BC-4770-A7FB-9C5CF212C1CD}" type="presParOf" srcId="{C9BEC968-2DD5-4257-A6D2-4996455F9355}" destId="{22EB9CF2-CDAC-4B24-8AE8-24A9FAFFF5F4}" srcOrd="4" destOrd="0" presId="urn:microsoft.com/office/officeart/2005/8/layout/vList6"/>
    <dgm:cxn modelId="{A25B200B-A6F8-4767-86FE-598A4049ABAA}" type="presParOf" srcId="{22EB9CF2-CDAC-4B24-8AE8-24A9FAFFF5F4}" destId="{000E922F-6937-4179-89D9-31793B6AD680}" srcOrd="0" destOrd="0" presId="urn:microsoft.com/office/officeart/2005/8/layout/vList6"/>
    <dgm:cxn modelId="{519DFE0B-1D3D-45D6-86F4-63E1E418DA7C}" type="presParOf" srcId="{22EB9CF2-CDAC-4B24-8AE8-24A9FAFFF5F4}" destId="{E20EEE2C-32B8-4800-AF5D-542EE0C3BEFD}" srcOrd="1" destOrd="0" presId="urn:microsoft.com/office/officeart/2005/8/layout/vList6"/>
    <dgm:cxn modelId="{F11F33D4-D448-46B8-81A5-F3345178919D}" type="presParOf" srcId="{C9BEC968-2DD5-4257-A6D2-4996455F9355}" destId="{F6AC8989-52A2-4735-91FA-2EFFA21FBF21}" srcOrd="5" destOrd="0" presId="urn:microsoft.com/office/officeart/2005/8/layout/vList6"/>
    <dgm:cxn modelId="{D8441725-72B1-47B8-A1D1-8D9035F2934B}" type="presParOf" srcId="{C9BEC968-2DD5-4257-A6D2-4996455F9355}" destId="{F9337D99-8BC1-47C7-8D3C-6E35E5061CDD}" srcOrd="6" destOrd="0" presId="urn:microsoft.com/office/officeart/2005/8/layout/vList6"/>
    <dgm:cxn modelId="{93A2C436-87BC-43A2-A16F-61D3BC06370F}" type="presParOf" srcId="{F9337D99-8BC1-47C7-8D3C-6E35E5061CDD}" destId="{562CA20F-CD5E-4C4F-A97D-9DBC997A3368}" srcOrd="0" destOrd="0" presId="urn:microsoft.com/office/officeart/2005/8/layout/vList6"/>
    <dgm:cxn modelId="{F0073EC0-8D64-4C65-BB78-5461D8143FEA}" type="presParOf" srcId="{F9337D99-8BC1-47C7-8D3C-6E35E5061CDD}" destId="{533ABA50-E0D9-4331-B4B4-B1A647AEE800}" srcOrd="1" destOrd="0" presId="urn:microsoft.com/office/officeart/2005/8/layout/vList6"/>
    <dgm:cxn modelId="{AF8ED1DA-A07B-46A7-8AC4-4FDA001BC65F}" type="presParOf" srcId="{C9BEC968-2DD5-4257-A6D2-4996455F9355}" destId="{625091FB-2B09-4EAB-B11B-110642F6E2FB}" srcOrd="7" destOrd="0" presId="urn:microsoft.com/office/officeart/2005/8/layout/vList6"/>
    <dgm:cxn modelId="{3F28D8CB-8991-4B42-8AC3-A9CD7363AC15}" type="presParOf" srcId="{C9BEC968-2DD5-4257-A6D2-4996455F9355}" destId="{AB8F909E-DBA9-41EE-A251-EE21C7DB3CEE}" srcOrd="8" destOrd="0" presId="urn:microsoft.com/office/officeart/2005/8/layout/vList6"/>
    <dgm:cxn modelId="{AE139267-C127-4ACA-8FD5-77F773EE9D62}" type="presParOf" srcId="{AB8F909E-DBA9-41EE-A251-EE21C7DB3CEE}" destId="{7DF59D04-AF03-4D71-BAD6-BBA1CBF6B4BE}" srcOrd="0" destOrd="0" presId="urn:microsoft.com/office/officeart/2005/8/layout/vList6"/>
    <dgm:cxn modelId="{072DF7F2-FB91-4CF1-9286-8DF22C64F508}" type="presParOf" srcId="{AB8F909E-DBA9-41EE-A251-EE21C7DB3CEE}" destId="{4EC0407B-27DF-4659-9498-5E717822857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3FB5C3-4275-4FBF-A73B-CAE2DEF1F195}" type="doc">
      <dgm:prSet loTypeId="urn:microsoft.com/office/officeart/2005/8/layout/target2" loCatId="relationship" qsTypeId="urn:microsoft.com/office/officeart/2005/8/quickstyle/3d2" qsCatId="3D" csTypeId="urn:microsoft.com/office/officeart/2005/8/colors/accent1_2" csCatId="accent1" phldr="1"/>
      <dgm:spPr/>
      <dgm:t>
        <a:bodyPr/>
        <a:lstStyle/>
        <a:p>
          <a:endParaRPr lang="en-US"/>
        </a:p>
      </dgm:t>
    </dgm:pt>
    <dgm:pt modelId="{96653F22-6E52-4EF3-8AD1-18DE95E199A6}">
      <dgm:prSet phldrT="[Text]" custT="1"/>
      <dgm:spPr/>
      <dgm:t>
        <a:bodyPr/>
        <a:lstStyle/>
        <a:p>
          <a:r>
            <a:rPr lang="en-US" sz="1900" dirty="0" smtClean="0"/>
            <a:t>Shipment</a:t>
          </a:r>
          <a:endParaRPr lang="en-US" sz="1900" dirty="0"/>
        </a:p>
      </dgm:t>
    </dgm:pt>
    <dgm:pt modelId="{DC127780-2C4C-4760-B03A-C71A95B05757}" type="parTrans" cxnId="{E505FF0F-CBB1-4121-8639-D915567C687F}">
      <dgm:prSet/>
      <dgm:spPr/>
      <dgm:t>
        <a:bodyPr/>
        <a:lstStyle/>
        <a:p>
          <a:endParaRPr lang="en-US"/>
        </a:p>
      </dgm:t>
    </dgm:pt>
    <dgm:pt modelId="{9BFD582E-F5F8-447A-BE75-D7F7129E6415}" type="sibTrans" cxnId="{E505FF0F-CBB1-4121-8639-D915567C687F}">
      <dgm:prSet/>
      <dgm:spPr/>
      <dgm:t>
        <a:bodyPr/>
        <a:lstStyle/>
        <a:p>
          <a:endParaRPr lang="en-US"/>
        </a:p>
      </dgm:t>
    </dgm:pt>
    <dgm:pt modelId="{DEBA167B-C8AA-4529-97A3-871F92717F31}">
      <dgm:prSet phldrT="[Text]" custT="1"/>
      <dgm:spPr>
        <a:gradFill rotWithShape="0">
          <a:gsLst>
            <a:gs pos="0">
              <a:schemeClr val="accent1">
                <a:lumMod val="75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gradFill>
      </dgm:spPr>
      <dgm:t>
        <a:bodyPr/>
        <a:lstStyle/>
        <a:p>
          <a:r>
            <a:rPr lang="en-US" sz="1900" dirty="0" smtClean="0"/>
            <a:t>Order</a:t>
          </a:r>
          <a:endParaRPr lang="en-US" sz="1900" dirty="0"/>
        </a:p>
      </dgm:t>
    </dgm:pt>
    <dgm:pt modelId="{C034C3B4-A2B0-436A-89AB-61961D662CFB}" type="parTrans" cxnId="{9680C4E4-036C-4031-BAF9-8A2FBEBF5C00}">
      <dgm:prSet/>
      <dgm:spPr/>
      <dgm:t>
        <a:bodyPr/>
        <a:lstStyle/>
        <a:p>
          <a:endParaRPr lang="en-US"/>
        </a:p>
      </dgm:t>
    </dgm:pt>
    <dgm:pt modelId="{AA945B43-F876-4D93-9DD0-3E85C1CEE80F}" type="sibTrans" cxnId="{9680C4E4-036C-4031-BAF9-8A2FBEBF5C00}">
      <dgm:prSet/>
      <dgm:spPr/>
      <dgm:t>
        <a:bodyPr/>
        <a:lstStyle/>
        <a:p>
          <a:endParaRPr lang="en-US"/>
        </a:p>
      </dgm:t>
    </dgm:pt>
    <dgm:pt modelId="{A2C1CC42-D9B1-4981-B24A-F35DB555C6BD}">
      <dgm:prSet phldrT="[Text]" custT="1"/>
      <dgm:spPr/>
      <dgm:t>
        <a:bodyPr/>
        <a:lstStyle/>
        <a:p>
          <a:r>
            <a:rPr lang="en-US" sz="1700" dirty="0" smtClean="0"/>
            <a:t>Pack (Carton(s))</a:t>
          </a:r>
          <a:endParaRPr lang="en-US" sz="1700" dirty="0"/>
        </a:p>
      </dgm:t>
    </dgm:pt>
    <dgm:pt modelId="{A70C070B-3FCD-443A-A38D-7AB27EDD926C}" type="parTrans" cxnId="{733B7D52-99E0-441A-AD9F-A8BBBC99229D}">
      <dgm:prSet/>
      <dgm:spPr/>
      <dgm:t>
        <a:bodyPr/>
        <a:lstStyle/>
        <a:p>
          <a:endParaRPr lang="en-US"/>
        </a:p>
      </dgm:t>
    </dgm:pt>
    <dgm:pt modelId="{2C5DB0F8-A810-44C9-BCBC-880326841537}" type="sibTrans" cxnId="{733B7D52-99E0-441A-AD9F-A8BBBC99229D}">
      <dgm:prSet/>
      <dgm:spPr/>
      <dgm:t>
        <a:bodyPr/>
        <a:lstStyle/>
        <a:p>
          <a:endParaRPr lang="en-US"/>
        </a:p>
      </dgm:t>
    </dgm:pt>
    <dgm:pt modelId="{5A1BA1AB-8A61-41B4-969F-C7315B6325A8}">
      <dgm:prSet phldrT="[Text]" custT="1"/>
      <dgm:spPr/>
      <dgm:t>
        <a:bodyPr/>
        <a:lstStyle/>
        <a:p>
          <a:r>
            <a:rPr lang="en-US" sz="1700" dirty="0" smtClean="0"/>
            <a:t>Item(s)</a:t>
          </a:r>
          <a:endParaRPr lang="en-US" sz="1700" dirty="0"/>
        </a:p>
      </dgm:t>
    </dgm:pt>
    <dgm:pt modelId="{19BABD3C-9013-4993-B429-9E4029FF47B9}" type="parTrans" cxnId="{914538BA-ACA2-43EE-A32A-C2D2DF647A43}">
      <dgm:prSet/>
      <dgm:spPr/>
      <dgm:t>
        <a:bodyPr/>
        <a:lstStyle/>
        <a:p>
          <a:endParaRPr lang="en-US"/>
        </a:p>
      </dgm:t>
    </dgm:pt>
    <dgm:pt modelId="{DCC3D9B3-BE4C-40B6-9221-AEAE03DD7AAF}" type="sibTrans" cxnId="{914538BA-ACA2-43EE-A32A-C2D2DF647A43}">
      <dgm:prSet/>
      <dgm:spPr/>
      <dgm:t>
        <a:bodyPr/>
        <a:lstStyle/>
        <a:p>
          <a:endParaRPr lang="en-US"/>
        </a:p>
      </dgm:t>
    </dgm:pt>
    <dgm:pt modelId="{2ACDD937-1E39-4BD3-A893-D4225ECEEBC1}" type="pres">
      <dgm:prSet presAssocID="{EF3FB5C3-4275-4FBF-A73B-CAE2DEF1F195}" presName="Name0" presStyleCnt="0">
        <dgm:presLayoutVars>
          <dgm:chMax val="3"/>
          <dgm:chPref val="1"/>
          <dgm:dir/>
          <dgm:animLvl val="lvl"/>
          <dgm:resizeHandles/>
        </dgm:presLayoutVars>
      </dgm:prSet>
      <dgm:spPr/>
      <dgm:t>
        <a:bodyPr/>
        <a:lstStyle/>
        <a:p>
          <a:endParaRPr lang="en-US"/>
        </a:p>
      </dgm:t>
    </dgm:pt>
    <dgm:pt modelId="{A784E757-37E5-4E48-8F12-DDBAB8274FAA}" type="pres">
      <dgm:prSet presAssocID="{EF3FB5C3-4275-4FBF-A73B-CAE2DEF1F195}" presName="outerBox" presStyleCnt="0"/>
      <dgm:spPr/>
    </dgm:pt>
    <dgm:pt modelId="{409AC4BC-CDE6-429C-BB7F-2F08C5825765}" type="pres">
      <dgm:prSet presAssocID="{EF3FB5C3-4275-4FBF-A73B-CAE2DEF1F195}" presName="outerBoxParent" presStyleLbl="node1" presStyleIdx="0" presStyleCnt="2"/>
      <dgm:spPr/>
      <dgm:t>
        <a:bodyPr/>
        <a:lstStyle/>
        <a:p>
          <a:endParaRPr lang="en-US"/>
        </a:p>
      </dgm:t>
    </dgm:pt>
    <dgm:pt modelId="{8B37099E-C455-4196-A5E5-9FF0BFC8F768}" type="pres">
      <dgm:prSet presAssocID="{EF3FB5C3-4275-4FBF-A73B-CAE2DEF1F195}" presName="outerBoxChildren" presStyleCnt="0"/>
      <dgm:spPr/>
    </dgm:pt>
    <dgm:pt modelId="{57C81FF2-8C6B-4B76-ACCC-C2A9C2ADB8B4}" type="pres">
      <dgm:prSet presAssocID="{EF3FB5C3-4275-4FBF-A73B-CAE2DEF1F195}" presName="middleBox" presStyleCnt="0"/>
      <dgm:spPr/>
    </dgm:pt>
    <dgm:pt modelId="{1FAB0430-B6B4-46AF-B0CA-4D2BE24DC35A}" type="pres">
      <dgm:prSet presAssocID="{EF3FB5C3-4275-4FBF-A73B-CAE2DEF1F195}" presName="middleBoxParent" presStyleLbl="node1" presStyleIdx="1" presStyleCnt="2"/>
      <dgm:spPr/>
      <dgm:t>
        <a:bodyPr/>
        <a:lstStyle/>
        <a:p>
          <a:endParaRPr lang="en-US"/>
        </a:p>
      </dgm:t>
    </dgm:pt>
    <dgm:pt modelId="{5F0C06D1-353F-44E9-B694-49580B984197}" type="pres">
      <dgm:prSet presAssocID="{EF3FB5C3-4275-4FBF-A73B-CAE2DEF1F195}" presName="middleBoxChildren" presStyleCnt="0"/>
      <dgm:spPr/>
    </dgm:pt>
    <dgm:pt modelId="{24202671-1A29-40F0-B178-04E36BDAB821}" type="pres">
      <dgm:prSet presAssocID="{A2C1CC42-D9B1-4981-B24A-F35DB555C6BD}" presName="mChild" presStyleLbl="fgAcc1" presStyleIdx="0" presStyleCnt="2">
        <dgm:presLayoutVars>
          <dgm:bulletEnabled val="1"/>
        </dgm:presLayoutVars>
      </dgm:prSet>
      <dgm:spPr/>
      <dgm:t>
        <a:bodyPr/>
        <a:lstStyle/>
        <a:p>
          <a:endParaRPr lang="en-US"/>
        </a:p>
      </dgm:t>
    </dgm:pt>
    <dgm:pt modelId="{684667B2-4855-4CAE-AB5C-8E869423FBF2}" type="pres">
      <dgm:prSet presAssocID="{2C5DB0F8-A810-44C9-BCBC-880326841537}" presName="middleSibTrans" presStyleCnt="0"/>
      <dgm:spPr/>
    </dgm:pt>
    <dgm:pt modelId="{3EA0867D-81F3-43BC-8B4F-A80D0D2391A2}" type="pres">
      <dgm:prSet presAssocID="{5A1BA1AB-8A61-41B4-969F-C7315B6325A8}" presName="mChild" presStyleLbl="fgAcc1" presStyleIdx="1" presStyleCnt="2">
        <dgm:presLayoutVars>
          <dgm:bulletEnabled val="1"/>
        </dgm:presLayoutVars>
      </dgm:prSet>
      <dgm:spPr/>
      <dgm:t>
        <a:bodyPr/>
        <a:lstStyle/>
        <a:p>
          <a:endParaRPr lang="en-US"/>
        </a:p>
      </dgm:t>
    </dgm:pt>
  </dgm:ptLst>
  <dgm:cxnLst>
    <dgm:cxn modelId="{C4C027AF-AFF5-443A-9371-E812440E4512}" type="presOf" srcId="{EF3FB5C3-4275-4FBF-A73B-CAE2DEF1F195}" destId="{2ACDD937-1E39-4BD3-A893-D4225ECEEBC1}" srcOrd="0" destOrd="0" presId="urn:microsoft.com/office/officeart/2005/8/layout/target2"/>
    <dgm:cxn modelId="{2A2B956A-BB0F-4A03-A87E-98B005AEBF95}" type="presOf" srcId="{5A1BA1AB-8A61-41B4-969F-C7315B6325A8}" destId="{3EA0867D-81F3-43BC-8B4F-A80D0D2391A2}" srcOrd="0" destOrd="0" presId="urn:microsoft.com/office/officeart/2005/8/layout/target2"/>
    <dgm:cxn modelId="{C178ABCA-1C4B-4862-95B1-C84862DFBAC6}" type="presOf" srcId="{DEBA167B-C8AA-4529-97A3-871F92717F31}" destId="{1FAB0430-B6B4-46AF-B0CA-4D2BE24DC35A}" srcOrd="0" destOrd="0" presId="urn:microsoft.com/office/officeart/2005/8/layout/target2"/>
    <dgm:cxn modelId="{7E0AAB3B-4481-4DF6-BEBE-33B6B4AB078C}" type="presOf" srcId="{96653F22-6E52-4EF3-8AD1-18DE95E199A6}" destId="{409AC4BC-CDE6-429C-BB7F-2F08C5825765}" srcOrd="0" destOrd="0" presId="urn:microsoft.com/office/officeart/2005/8/layout/target2"/>
    <dgm:cxn modelId="{914538BA-ACA2-43EE-A32A-C2D2DF647A43}" srcId="{DEBA167B-C8AA-4529-97A3-871F92717F31}" destId="{5A1BA1AB-8A61-41B4-969F-C7315B6325A8}" srcOrd="1" destOrd="0" parTransId="{19BABD3C-9013-4993-B429-9E4029FF47B9}" sibTransId="{DCC3D9B3-BE4C-40B6-9221-AEAE03DD7AAF}"/>
    <dgm:cxn modelId="{733B7D52-99E0-441A-AD9F-A8BBBC99229D}" srcId="{DEBA167B-C8AA-4529-97A3-871F92717F31}" destId="{A2C1CC42-D9B1-4981-B24A-F35DB555C6BD}" srcOrd="0" destOrd="0" parTransId="{A70C070B-3FCD-443A-A38D-7AB27EDD926C}" sibTransId="{2C5DB0F8-A810-44C9-BCBC-880326841537}"/>
    <dgm:cxn modelId="{E505FF0F-CBB1-4121-8639-D915567C687F}" srcId="{EF3FB5C3-4275-4FBF-A73B-CAE2DEF1F195}" destId="{96653F22-6E52-4EF3-8AD1-18DE95E199A6}" srcOrd="0" destOrd="0" parTransId="{DC127780-2C4C-4760-B03A-C71A95B05757}" sibTransId="{9BFD582E-F5F8-447A-BE75-D7F7129E6415}"/>
    <dgm:cxn modelId="{0EA53470-A560-411D-92DB-C30B5F75BB89}" type="presOf" srcId="{A2C1CC42-D9B1-4981-B24A-F35DB555C6BD}" destId="{24202671-1A29-40F0-B178-04E36BDAB821}" srcOrd="0" destOrd="0" presId="urn:microsoft.com/office/officeart/2005/8/layout/target2"/>
    <dgm:cxn modelId="{9680C4E4-036C-4031-BAF9-8A2FBEBF5C00}" srcId="{EF3FB5C3-4275-4FBF-A73B-CAE2DEF1F195}" destId="{DEBA167B-C8AA-4529-97A3-871F92717F31}" srcOrd="1" destOrd="0" parTransId="{C034C3B4-A2B0-436A-89AB-61961D662CFB}" sibTransId="{AA945B43-F876-4D93-9DD0-3E85C1CEE80F}"/>
    <dgm:cxn modelId="{15B7D75F-15C5-4E3C-A5DD-7979D9EF8476}" type="presParOf" srcId="{2ACDD937-1E39-4BD3-A893-D4225ECEEBC1}" destId="{A784E757-37E5-4E48-8F12-DDBAB8274FAA}" srcOrd="0" destOrd="0" presId="urn:microsoft.com/office/officeart/2005/8/layout/target2"/>
    <dgm:cxn modelId="{A8999484-3417-4702-8C40-C975AAF5BFE0}" type="presParOf" srcId="{A784E757-37E5-4E48-8F12-DDBAB8274FAA}" destId="{409AC4BC-CDE6-429C-BB7F-2F08C5825765}" srcOrd="0" destOrd="0" presId="urn:microsoft.com/office/officeart/2005/8/layout/target2"/>
    <dgm:cxn modelId="{19512674-79C6-4916-A0DC-976C76E34F9B}" type="presParOf" srcId="{A784E757-37E5-4E48-8F12-DDBAB8274FAA}" destId="{8B37099E-C455-4196-A5E5-9FF0BFC8F768}" srcOrd="1" destOrd="0" presId="urn:microsoft.com/office/officeart/2005/8/layout/target2"/>
    <dgm:cxn modelId="{D13D7630-6044-488C-B966-F7330A2EDCEA}" type="presParOf" srcId="{2ACDD937-1E39-4BD3-A893-D4225ECEEBC1}" destId="{57C81FF2-8C6B-4B76-ACCC-C2A9C2ADB8B4}" srcOrd="1" destOrd="0" presId="urn:microsoft.com/office/officeart/2005/8/layout/target2"/>
    <dgm:cxn modelId="{249501F6-F5AB-451F-B93B-D78593199AAD}" type="presParOf" srcId="{57C81FF2-8C6B-4B76-ACCC-C2A9C2ADB8B4}" destId="{1FAB0430-B6B4-46AF-B0CA-4D2BE24DC35A}" srcOrd="0" destOrd="0" presId="urn:microsoft.com/office/officeart/2005/8/layout/target2"/>
    <dgm:cxn modelId="{AA9803DB-CBBF-4712-9424-4F8C22F4C688}" type="presParOf" srcId="{57C81FF2-8C6B-4B76-ACCC-C2A9C2ADB8B4}" destId="{5F0C06D1-353F-44E9-B694-49580B984197}" srcOrd="1" destOrd="0" presId="urn:microsoft.com/office/officeart/2005/8/layout/target2"/>
    <dgm:cxn modelId="{3631D2ED-73DD-47AB-83D8-CC0B61F61AD9}" type="presParOf" srcId="{5F0C06D1-353F-44E9-B694-49580B984197}" destId="{24202671-1A29-40F0-B178-04E36BDAB821}" srcOrd="0" destOrd="0" presId="urn:microsoft.com/office/officeart/2005/8/layout/target2"/>
    <dgm:cxn modelId="{2C7E5910-DC0F-4350-A2CD-4E70CCAAE055}" type="presParOf" srcId="{5F0C06D1-353F-44E9-B694-49580B984197}" destId="{684667B2-4855-4CAE-AB5C-8E869423FBF2}" srcOrd="1" destOrd="0" presId="urn:microsoft.com/office/officeart/2005/8/layout/target2"/>
    <dgm:cxn modelId="{AE7BE668-267D-4F93-AB84-1F53057ABC97}" type="presParOf" srcId="{5F0C06D1-353F-44E9-B694-49580B984197}" destId="{3EA0867D-81F3-43BC-8B4F-A80D0D2391A2}" srcOrd="2"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3FB5C3-4275-4FBF-A73B-CAE2DEF1F195}" type="doc">
      <dgm:prSet loTypeId="urn:microsoft.com/office/officeart/2005/8/layout/target2" loCatId="relationship" qsTypeId="urn:microsoft.com/office/officeart/2005/8/quickstyle/3d2" qsCatId="3D" csTypeId="urn:microsoft.com/office/officeart/2005/8/colors/accent1_2" csCatId="accent1" phldr="1"/>
      <dgm:spPr/>
      <dgm:t>
        <a:bodyPr/>
        <a:lstStyle/>
        <a:p>
          <a:endParaRPr lang="en-US"/>
        </a:p>
      </dgm:t>
    </dgm:pt>
    <dgm:pt modelId="{96653F22-6E52-4EF3-8AD1-18DE95E199A6}">
      <dgm:prSet phldrT="[Text]"/>
      <dgm:spPr/>
      <dgm:t>
        <a:bodyPr/>
        <a:lstStyle/>
        <a:p>
          <a:r>
            <a:rPr lang="en-US" dirty="0" smtClean="0"/>
            <a:t>Shipment</a:t>
          </a:r>
          <a:endParaRPr lang="en-US" dirty="0"/>
        </a:p>
      </dgm:t>
    </dgm:pt>
    <dgm:pt modelId="{DC127780-2C4C-4760-B03A-C71A95B05757}" type="parTrans" cxnId="{E505FF0F-CBB1-4121-8639-D915567C687F}">
      <dgm:prSet/>
      <dgm:spPr/>
      <dgm:t>
        <a:bodyPr/>
        <a:lstStyle/>
        <a:p>
          <a:endParaRPr lang="en-US"/>
        </a:p>
      </dgm:t>
    </dgm:pt>
    <dgm:pt modelId="{9BFD582E-F5F8-447A-BE75-D7F7129E6415}" type="sibTrans" cxnId="{E505FF0F-CBB1-4121-8639-D915567C687F}">
      <dgm:prSet/>
      <dgm:spPr/>
      <dgm:t>
        <a:bodyPr/>
        <a:lstStyle/>
        <a:p>
          <a:endParaRPr lang="en-US"/>
        </a:p>
      </dgm:t>
    </dgm:pt>
    <dgm:pt modelId="{DEBA167B-C8AA-4529-97A3-871F92717F31}">
      <dgm:prSet phldrT="[Text]"/>
      <dgm:spPr>
        <a:gradFill rotWithShape="0">
          <a:gsLst>
            <a:gs pos="0">
              <a:schemeClr val="accent1">
                <a:lumMod val="75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gradFill>
      </dgm:spPr>
      <dgm:t>
        <a:bodyPr/>
        <a:lstStyle/>
        <a:p>
          <a:r>
            <a:rPr lang="en-US" dirty="0" smtClean="0"/>
            <a:t>Order</a:t>
          </a:r>
          <a:endParaRPr lang="en-US" dirty="0"/>
        </a:p>
      </dgm:t>
    </dgm:pt>
    <dgm:pt modelId="{C034C3B4-A2B0-436A-89AB-61961D662CFB}" type="parTrans" cxnId="{9680C4E4-036C-4031-BAF9-8A2FBEBF5C00}">
      <dgm:prSet/>
      <dgm:spPr/>
      <dgm:t>
        <a:bodyPr/>
        <a:lstStyle/>
        <a:p>
          <a:endParaRPr lang="en-US"/>
        </a:p>
      </dgm:t>
    </dgm:pt>
    <dgm:pt modelId="{AA945B43-F876-4D93-9DD0-3E85C1CEE80F}" type="sibTrans" cxnId="{9680C4E4-036C-4031-BAF9-8A2FBEBF5C00}">
      <dgm:prSet/>
      <dgm:spPr/>
      <dgm:t>
        <a:bodyPr/>
        <a:lstStyle/>
        <a:p>
          <a:endParaRPr lang="en-US"/>
        </a:p>
      </dgm:t>
    </dgm:pt>
    <dgm:pt modelId="{A2C1CC42-D9B1-4981-B24A-F35DB555C6BD}">
      <dgm:prSet phldrT="[Text]"/>
      <dgm:spPr>
        <a:gradFill rotWithShape="0">
          <a:gsLst>
            <a:gs pos="0">
              <a:schemeClr val="accent1">
                <a:lumMod val="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gradFill>
      </dgm:spPr>
      <dgm:t>
        <a:bodyPr/>
        <a:lstStyle/>
        <a:p>
          <a:r>
            <a:rPr lang="en-US" dirty="0" smtClean="0"/>
            <a:t>Pack (Carton(s))</a:t>
          </a:r>
          <a:endParaRPr lang="en-US" dirty="0"/>
        </a:p>
      </dgm:t>
    </dgm:pt>
    <dgm:pt modelId="{A70C070B-3FCD-443A-A38D-7AB27EDD926C}" type="parTrans" cxnId="{733B7D52-99E0-441A-AD9F-A8BBBC99229D}">
      <dgm:prSet/>
      <dgm:spPr/>
      <dgm:t>
        <a:bodyPr/>
        <a:lstStyle/>
        <a:p>
          <a:endParaRPr lang="en-US"/>
        </a:p>
      </dgm:t>
    </dgm:pt>
    <dgm:pt modelId="{2C5DB0F8-A810-44C9-BCBC-880326841537}" type="sibTrans" cxnId="{733B7D52-99E0-441A-AD9F-A8BBBC99229D}">
      <dgm:prSet/>
      <dgm:spPr/>
      <dgm:t>
        <a:bodyPr/>
        <a:lstStyle/>
        <a:p>
          <a:endParaRPr lang="en-US"/>
        </a:p>
      </dgm:t>
    </dgm:pt>
    <dgm:pt modelId="{5A1BA1AB-8A61-41B4-969F-C7315B6325A8}">
      <dgm:prSet phldrT="[Text]"/>
      <dgm:spPr/>
      <dgm:t>
        <a:bodyPr/>
        <a:lstStyle/>
        <a:p>
          <a:r>
            <a:rPr lang="en-US" dirty="0" smtClean="0"/>
            <a:t>Item(s)</a:t>
          </a:r>
          <a:endParaRPr lang="en-US" dirty="0"/>
        </a:p>
      </dgm:t>
    </dgm:pt>
    <dgm:pt modelId="{19BABD3C-9013-4993-B429-9E4029FF47B9}" type="parTrans" cxnId="{914538BA-ACA2-43EE-A32A-C2D2DF647A43}">
      <dgm:prSet/>
      <dgm:spPr/>
      <dgm:t>
        <a:bodyPr/>
        <a:lstStyle/>
        <a:p>
          <a:endParaRPr lang="en-US"/>
        </a:p>
      </dgm:t>
    </dgm:pt>
    <dgm:pt modelId="{DCC3D9B3-BE4C-40B6-9221-AEAE03DD7AAF}" type="sibTrans" cxnId="{914538BA-ACA2-43EE-A32A-C2D2DF647A43}">
      <dgm:prSet/>
      <dgm:spPr/>
      <dgm:t>
        <a:bodyPr/>
        <a:lstStyle/>
        <a:p>
          <a:endParaRPr lang="en-US"/>
        </a:p>
      </dgm:t>
    </dgm:pt>
    <dgm:pt modelId="{E15F3344-6885-40AD-886E-67FE50BBF657}">
      <dgm:prSet phldrT="[Text]" phldr="1"/>
      <dgm:spPr/>
      <dgm:t>
        <a:bodyPr/>
        <a:lstStyle/>
        <a:p>
          <a:endParaRPr lang="en-US" dirty="0"/>
        </a:p>
      </dgm:t>
    </dgm:pt>
    <dgm:pt modelId="{2F386E7A-2BF6-4F70-B4E2-5AD123A1EB27}" type="parTrans" cxnId="{371754E9-F21F-4691-AD33-2AA7F3A67B39}">
      <dgm:prSet/>
      <dgm:spPr/>
      <dgm:t>
        <a:bodyPr/>
        <a:lstStyle/>
        <a:p>
          <a:endParaRPr lang="en-US"/>
        </a:p>
      </dgm:t>
    </dgm:pt>
    <dgm:pt modelId="{44D6D101-6E56-463F-A47F-09EA40B0B21B}" type="sibTrans" cxnId="{371754E9-F21F-4691-AD33-2AA7F3A67B39}">
      <dgm:prSet/>
      <dgm:spPr/>
      <dgm:t>
        <a:bodyPr/>
        <a:lstStyle/>
        <a:p>
          <a:endParaRPr lang="en-US"/>
        </a:p>
      </dgm:t>
    </dgm:pt>
    <dgm:pt modelId="{592550C9-402C-4844-8045-DA1AF4716A1A}">
      <dgm:prSet phldrT="[Text]" phldr="1"/>
      <dgm:spPr/>
      <dgm:t>
        <a:bodyPr/>
        <a:lstStyle/>
        <a:p>
          <a:endParaRPr lang="en-US" dirty="0"/>
        </a:p>
      </dgm:t>
    </dgm:pt>
    <dgm:pt modelId="{6329558B-41C7-4F71-A1FA-D9D2A2E4E78A}" type="parTrans" cxnId="{E41F59AD-8CDC-4088-B057-2AC5BD1D63FB}">
      <dgm:prSet/>
      <dgm:spPr/>
      <dgm:t>
        <a:bodyPr/>
        <a:lstStyle/>
        <a:p>
          <a:endParaRPr lang="en-US"/>
        </a:p>
      </dgm:t>
    </dgm:pt>
    <dgm:pt modelId="{62E153DF-45D2-4AC0-95D9-8F5BB644EB1A}" type="sibTrans" cxnId="{E41F59AD-8CDC-4088-B057-2AC5BD1D63FB}">
      <dgm:prSet/>
      <dgm:spPr/>
      <dgm:t>
        <a:bodyPr/>
        <a:lstStyle/>
        <a:p>
          <a:endParaRPr lang="en-US"/>
        </a:p>
      </dgm:t>
    </dgm:pt>
    <dgm:pt modelId="{40051257-F3C8-43F9-8990-1FC624CA7C78}">
      <dgm:prSet phldrT="[Text]" phldr="1"/>
      <dgm:spPr/>
      <dgm:t>
        <a:bodyPr/>
        <a:lstStyle/>
        <a:p>
          <a:endParaRPr lang="en-US" dirty="0"/>
        </a:p>
      </dgm:t>
    </dgm:pt>
    <dgm:pt modelId="{02BCC71E-992A-4F8A-9E17-46C749B287EF}" type="parTrans" cxnId="{24A6C68F-5EE9-43EC-99D0-C750FE369FB5}">
      <dgm:prSet/>
      <dgm:spPr/>
      <dgm:t>
        <a:bodyPr/>
        <a:lstStyle/>
        <a:p>
          <a:endParaRPr lang="en-US"/>
        </a:p>
      </dgm:t>
    </dgm:pt>
    <dgm:pt modelId="{92528602-CD89-43E2-B6A6-B47F1D455519}" type="sibTrans" cxnId="{24A6C68F-5EE9-43EC-99D0-C750FE369FB5}">
      <dgm:prSet/>
      <dgm:spPr/>
      <dgm:t>
        <a:bodyPr/>
        <a:lstStyle/>
        <a:p>
          <a:endParaRPr lang="en-US"/>
        </a:p>
      </dgm:t>
    </dgm:pt>
    <dgm:pt modelId="{2ACDD937-1E39-4BD3-A893-D4225ECEEBC1}" type="pres">
      <dgm:prSet presAssocID="{EF3FB5C3-4275-4FBF-A73B-CAE2DEF1F195}" presName="Name0" presStyleCnt="0">
        <dgm:presLayoutVars>
          <dgm:chMax val="3"/>
          <dgm:chPref val="1"/>
          <dgm:dir/>
          <dgm:animLvl val="lvl"/>
          <dgm:resizeHandles/>
        </dgm:presLayoutVars>
      </dgm:prSet>
      <dgm:spPr/>
      <dgm:t>
        <a:bodyPr/>
        <a:lstStyle/>
        <a:p>
          <a:endParaRPr lang="en-US"/>
        </a:p>
      </dgm:t>
    </dgm:pt>
    <dgm:pt modelId="{A784E757-37E5-4E48-8F12-DDBAB8274FAA}" type="pres">
      <dgm:prSet presAssocID="{EF3FB5C3-4275-4FBF-A73B-CAE2DEF1F195}" presName="outerBox" presStyleCnt="0"/>
      <dgm:spPr/>
    </dgm:pt>
    <dgm:pt modelId="{409AC4BC-CDE6-429C-BB7F-2F08C5825765}" type="pres">
      <dgm:prSet presAssocID="{EF3FB5C3-4275-4FBF-A73B-CAE2DEF1F195}" presName="outerBoxParent" presStyleLbl="node1" presStyleIdx="0" presStyleCnt="3" custLinFactNeighborX="-2381"/>
      <dgm:spPr/>
      <dgm:t>
        <a:bodyPr/>
        <a:lstStyle/>
        <a:p>
          <a:endParaRPr lang="en-US"/>
        </a:p>
      </dgm:t>
    </dgm:pt>
    <dgm:pt modelId="{8B37099E-C455-4196-A5E5-9FF0BFC8F768}" type="pres">
      <dgm:prSet presAssocID="{EF3FB5C3-4275-4FBF-A73B-CAE2DEF1F195}" presName="outerBoxChildren" presStyleCnt="0"/>
      <dgm:spPr/>
    </dgm:pt>
    <dgm:pt modelId="{57C81FF2-8C6B-4B76-ACCC-C2A9C2ADB8B4}" type="pres">
      <dgm:prSet presAssocID="{EF3FB5C3-4275-4FBF-A73B-CAE2DEF1F195}" presName="middleBox" presStyleCnt="0"/>
      <dgm:spPr/>
    </dgm:pt>
    <dgm:pt modelId="{1FAB0430-B6B4-46AF-B0CA-4D2BE24DC35A}" type="pres">
      <dgm:prSet presAssocID="{EF3FB5C3-4275-4FBF-A73B-CAE2DEF1F195}" presName="middleBoxParent" presStyleLbl="node1" presStyleIdx="1" presStyleCnt="3"/>
      <dgm:spPr/>
      <dgm:t>
        <a:bodyPr/>
        <a:lstStyle/>
        <a:p>
          <a:endParaRPr lang="en-US"/>
        </a:p>
      </dgm:t>
    </dgm:pt>
    <dgm:pt modelId="{5F0C06D1-353F-44E9-B694-49580B984197}" type="pres">
      <dgm:prSet presAssocID="{EF3FB5C3-4275-4FBF-A73B-CAE2DEF1F195}" presName="middleBoxChildren" presStyleCnt="0"/>
      <dgm:spPr/>
    </dgm:pt>
    <dgm:pt modelId="{A368DAC7-D260-43AB-9DB3-B47F86189F7E}" type="pres">
      <dgm:prSet presAssocID="{EF3FB5C3-4275-4FBF-A73B-CAE2DEF1F195}" presName="centerBox" presStyleCnt="0"/>
      <dgm:spPr/>
    </dgm:pt>
    <dgm:pt modelId="{0CE04B9F-8B11-4AB7-B4D7-3A68E30D41E9}" type="pres">
      <dgm:prSet presAssocID="{EF3FB5C3-4275-4FBF-A73B-CAE2DEF1F195}" presName="centerBoxParent" presStyleLbl="node1" presStyleIdx="2" presStyleCnt="3"/>
      <dgm:spPr/>
      <dgm:t>
        <a:bodyPr/>
        <a:lstStyle/>
        <a:p>
          <a:endParaRPr lang="en-US"/>
        </a:p>
      </dgm:t>
    </dgm:pt>
    <dgm:pt modelId="{995629D0-FE93-4BB8-86A8-51D61DCD841B}" type="pres">
      <dgm:prSet presAssocID="{EF3FB5C3-4275-4FBF-A73B-CAE2DEF1F195}" presName="centerBoxChildren" presStyleCnt="0"/>
      <dgm:spPr/>
    </dgm:pt>
    <dgm:pt modelId="{D8EE47AB-46BA-46A5-B17C-2DFA5025F542}" type="pres">
      <dgm:prSet presAssocID="{5A1BA1AB-8A61-41B4-969F-C7315B6325A8}" presName="cChild" presStyleLbl="fgAcc1" presStyleIdx="0" presStyleCnt="1">
        <dgm:presLayoutVars>
          <dgm:bulletEnabled val="1"/>
        </dgm:presLayoutVars>
      </dgm:prSet>
      <dgm:spPr/>
      <dgm:t>
        <a:bodyPr/>
        <a:lstStyle/>
        <a:p>
          <a:endParaRPr lang="en-US"/>
        </a:p>
      </dgm:t>
    </dgm:pt>
  </dgm:ptLst>
  <dgm:cxnLst>
    <dgm:cxn modelId="{914538BA-ACA2-43EE-A32A-C2D2DF647A43}" srcId="{A2C1CC42-D9B1-4981-B24A-F35DB555C6BD}" destId="{5A1BA1AB-8A61-41B4-969F-C7315B6325A8}" srcOrd="0" destOrd="0" parTransId="{19BABD3C-9013-4993-B429-9E4029FF47B9}" sibTransId="{DCC3D9B3-BE4C-40B6-9221-AEAE03DD7AAF}"/>
    <dgm:cxn modelId="{733B7D52-99E0-441A-AD9F-A8BBBC99229D}" srcId="{EF3FB5C3-4275-4FBF-A73B-CAE2DEF1F195}" destId="{A2C1CC42-D9B1-4981-B24A-F35DB555C6BD}" srcOrd="2" destOrd="0" parTransId="{A70C070B-3FCD-443A-A38D-7AB27EDD926C}" sibTransId="{2C5DB0F8-A810-44C9-BCBC-880326841537}"/>
    <dgm:cxn modelId="{9680C4E4-036C-4031-BAF9-8A2FBEBF5C00}" srcId="{EF3FB5C3-4275-4FBF-A73B-CAE2DEF1F195}" destId="{DEBA167B-C8AA-4529-97A3-871F92717F31}" srcOrd="1" destOrd="0" parTransId="{C034C3B4-A2B0-436A-89AB-61961D662CFB}" sibTransId="{AA945B43-F876-4D93-9DD0-3E85C1CEE80F}"/>
    <dgm:cxn modelId="{28F7434C-D1CB-4E8E-9E1F-4AEB7CDC47FF}" type="presOf" srcId="{5A1BA1AB-8A61-41B4-969F-C7315B6325A8}" destId="{D8EE47AB-46BA-46A5-B17C-2DFA5025F542}" srcOrd="0" destOrd="0" presId="urn:microsoft.com/office/officeart/2005/8/layout/target2"/>
    <dgm:cxn modelId="{EDD692B6-054F-466F-8857-882C2ED6E028}" type="presOf" srcId="{A2C1CC42-D9B1-4981-B24A-F35DB555C6BD}" destId="{0CE04B9F-8B11-4AB7-B4D7-3A68E30D41E9}" srcOrd="0" destOrd="0" presId="urn:microsoft.com/office/officeart/2005/8/layout/target2"/>
    <dgm:cxn modelId="{FF575AFB-CE70-457C-9BAC-1A1FCF5B7D8A}" type="presOf" srcId="{EF3FB5C3-4275-4FBF-A73B-CAE2DEF1F195}" destId="{2ACDD937-1E39-4BD3-A893-D4225ECEEBC1}" srcOrd="0" destOrd="0" presId="urn:microsoft.com/office/officeart/2005/8/layout/target2"/>
    <dgm:cxn modelId="{E505FF0F-CBB1-4121-8639-D915567C687F}" srcId="{EF3FB5C3-4275-4FBF-A73B-CAE2DEF1F195}" destId="{96653F22-6E52-4EF3-8AD1-18DE95E199A6}" srcOrd="0" destOrd="0" parTransId="{DC127780-2C4C-4760-B03A-C71A95B05757}" sibTransId="{9BFD582E-F5F8-447A-BE75-D7F7129E6415}"/>
    <dgm:cxn modelId="{E41F59AD-8CDC-4088-B057-2AC5BD1D63FB}" srcId="{E15F3344-6885-40AD-886E-67FE50BBF657}" destId="{592550C9-402C-4844-8045-DA1AF4716A1A}" srcOrd="0" destOrd="0" parTransId="{6329558B-41C7-4F71-A1FA-D9D2A2E4E78A}" sibTransId="{62E153DF-45D2-4AC0-95D9-8F5BB644EB1A}"/>
    <dgm:cxn modelId="{371754E9-F21F-4691-AD33-2AA7F3A67B39}" srcId="{EF3FB5C3-4275-4FBF-A73B-CAE2DEF1F195}" destId="{E15F3344-6885-40AD-886E-67FE50BBF657}" srcOrd="3" destOrd="0" parTransId="{2F386E7A-2BF6-4F70-B4E2-5AD123A1EB27}" sibTransId="{44D6D101-6E56-463F-A47F-09EA40B0B21B}"/>
    <dgm:cxn modelId="{D7361D7E-4212-41CF-B82F-8E6C1BECFF84}" type="presOf" srcId="{96653F22-6E52-4EF3-8AD1-18DE95E199A6}" destId="{409AC4BC-CDE6-429C-BB7F-2F08C5825765}" srcOrd="0" destOrd="0" presId="urn:microsoft.com/office/officeart/2005/8/layout/target2"/>
    <dgm:cxn modelId="{24A6C68F-5EE9-43EC-99D0-C750FE369FB5}" srcId="{E15F3344-6885-40AD-886E-67FE50BBF657}" destId="{40051257-F3C8-43F9-8990-1FC624CA7C78}" srcOrd="1" destOrd="0" parTransId="{02BCC71E-992A-4F8A-9E17-46C749B287EF}" sibTransId="{92528602-CD89-43E2-B6A6-B47F1D455519}"/>
    <dgm:cxn modelId="{BF6F27D6-43D9-4260-9D93-D8F88B85EE12}" type="presOf" srcId="{DEBA167B-C8AA-4529-97A3-871F92717F31}" destId="{1FAB0430-B6B4-46AF-B0CA-4D2BE24DC35A}" srcOrd="0" destOrd="0" presId="urn:microsoft.com/office/officeart/2005/8/layout/target2"/>
    <dgm:cxn modelId="{20182856-D863-4A85-82AC-2FE0EE7EE851}" type="presParOf" srcId="{2ACDD937-1E39-4BD3-A893-D4225ECEEBC1}" destId="{A784E757-37E5-4E48-8F12-DDBAB8274FAA}" srcOrd="0" destOrd="0" presId="urn:microsoft.com/office/officeart/2005/8/layout/target2"/>
    <dgm:cxn modelId="{34829A7F-F5AF-4E5E-8B33-2A04040BBFDE}" type="presParOf" srcId="{A784E757-37E5-4E48-8F12-DDBAB8274FAA}" destId="{409AC4BC-CDE6-429C-BB7F-2F08C5825765}" srcOrd="0" destOrd="0" presId="urn:microsoft.com/office/officeart/2005/8/layout/target2"/>
    <dgm:cxn modelId="{FBF767EF-4794-4343-A291-B76DF282A34D}" type="presParOf" srcId="{A784E757-37E5-4E48-8F12-DDBAB8274FAA}" destId="{8B37099E-C455-4196-A5E5-9FF0BFC8F768}" srcOrd="1" destOrd="0" presId="urn:microsoft.com/office/officeart/2005/8/layout/target2"/>
    <dgm:cxn modelId="{E2D55542-5BBA-4FAE-A953-54A788979C83}" type="presParOf" srcId="{2ACDD937-1E39-4BD3-A893-D4225ECEEBC1}" destId="{57C81FF2-8C6B-4B76-ACCC-C2A9C2ADB8B4}" srcOrd="1" destOrd="0" presId="urn:microsoft.com/office/officeart/2005/8/layout/target2"/>
    <dgm:cxn modelId="{95645F9D-A1AB-4B9A-A39B-38E1A64AFDEA}" type="presParOf" srcId="{57C81FF2-8C6B-4B76-ACCC-C2A9C2ADB8B4}" destId="{1FAB0430-B6B4-46AF-B0CA-4D2BE24DC35A}" srcOrd="0" destOrd="0" presId="urn:microsoft.com/office/officeart/2005/8/layout/target2"/>
    <dgm:cxn modelId="{3E0D023E-0EBB-4413-85F4-3C604C493A8A}" type="presParOf" srcId="{57C81FF2-8C6B-4B76-ACCC-C2A9C2ADB8B4}" destId="{5F0C06D1-353F-44E9-B694-49580B984197}" srcOrd="1" destOrd="0" presId="urn:microsoft.com/office/officeart/2005/8/layout/target2"/>
    <dgm:cxn modelId="{44197F3E-E2E7-4E8F-BB7D-F13C05E9BBF5}" type="presParOf" srcId="{2ACDD937-1E39-4BD3-A893-D4225ECEEBC1}" destId="{A368DAC7-D260-43AB-9DB3-B47F86189F7E}" srcOrd="2" destOrd="0" presId="urn:microsoft.com/office/officeart/2005/8/layout/target2"/>
    <dgm:cxn modelId="{81EC794F-F9E3-48EE-AC9E-07D7BEB0CCFB}" type="presParOf" srcId="{A368DAC7-D260-43AB-9DB3-B47F86189F7E}" destId="{0CE04B9F-8B11-4AB7-B4D7-3A68E30D41E9}" srcOrd="0" destOrd="0" presId="urn:microsoft.com/office/officeart/2005/8/layout/target2"/>
    <dgm:cxn modelId="{7334893E-0657-49FB-8B65-AC1907A7C596}" type="presParOf" srcId="{A368DAC7-D260-43AB-9DB3-B47F86189F7E}" destId="{995629D0-FE93-4BB8-86A8-51D61DCD841B}" srcOrd="1" destOrd="0" presId="urn:microsoft.com/office/officeart/2005/8/layout/target2"/>
    <dgm:cxn modelId="{C940AA94-BCA9-4A33-A0E5-E1ECEF3F7D76}" type="presParOf" srcId="{995629D0-FE93-4BB8-86A8-51D61DCD841B}" destId="{D8EE47AB-46BA-46A5-B17C-2DFA5025F542}" srcOrd="0" destOrd="0" presId="urn:microsoft.com/office/officeart/2005/8/layout/targe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8A9375-C36F-45E4-962E-5B07F56E1698}" type="doc">
      <dgm:prSet loTypeId="urn:microsoft.com/office/officeart/2005/8/layout/vList6" loCatId="list" qsTypeId="urn:microsoft.com/office/officeart/2005/8/quickstyle/3d3" qsCatId="3D" csTypeId="urn:microsoft.com/office/officeart/2005/8/colors/accent1_2" csCatId="accent1" phldr="1"/>
      <dgm:spPr/>
      <dgm:t>
        <a:bodyPr/>
        <a:lstStyle/>
        <a:p>
          <a:endParaRPr lang="en-US"/>
        </a:p>
      </dgm:t>
    </dgm:pt>
    <dgm:pt modelId="{9E975EA9-DCF2-4BE4-89D9-C787E854A491}">
      <dgm:prSet phldrT="[Text]" custT="1"/>
      <dgm:spPr/>
      <dgm:t>
        <a:bodyPr/>
        <a:lstStyle/>
        <a:p>
          <a:r>
            <a:rPr lang="en-US" sz="2400" dirty="0" smtClean="0"/>
            <a:t>1. EDI 832</a:t>
          </a:r>
          <a:endParaRPr lang="en-US" sz="2400" dirty="0"/>
        </a:p>
      </dgm:t>
    </dgm:pt>
    <dgm:pt modelId="{5E4E83B9-81EB-498D-8E53-4D4D049E70BD}" type="parTrans" cxnId="{230E2036-1F2F-422F-A377-78A780FF32C6}">
      <dgm:prSet/>
      <dgm:spPr/>
      <dgm:t>
        <a:bodyPr/>
        <a:lstStyle/>
        <a:p>
          <a:endParaRPr lang="en-US"/>
        </a:p>
      </dgm:t>
    </dgm:pt>
    <dgm:pt modelId="{82E4F81B-069C-438C-9045-3D2DEBDC21F1}" type="sibTrans" cxnId="{230E2036-1F2F-422F-A377-78A780FF32C6}">
      <dgm:prSet/>
      <dgm:spPr/>
      <dgm:t>
        <a:bodyPr/>
        <a:lstStyle/>
        <a:p>
          <a:endParaRPr lang="en-US"/>
        </a:p>
      </dgm:t>
    </dgm:pt>
    <dgm:pt modelId="{08615951-0968-4C40-A769-C87F273EB728}">
      <dgm:prSet phldrT="[Text]" custT="1"/>
      <dgm:spPr/>
      <dgm:t>
        <a:bodyPr/>
        <a:lstStyle/>
        <a:p>
          <a:r>
            <a:rPr lang="en-US" sz="1400" dirty="0" smtClean="0"/>
            <a:t>Price Catalog</a:t>
          </a:r>
          <a:endParaRPr lang="en-US" sz="1400" dirty="0"/>
        </a:p>
      </dgm:t>
    </dgm:pt>
    <dgm:pt modelId="{0952884B-524E-408A-BD16-43DD6623240E}" type="parTrans" cxnId="{AFF9E308-9BD1-4D26-9DA6-1B26B5C14E91}">
      <dgm:prSet/>
      <dgm:spPr/>
      <dgm:t>
        <a:bodyPr/>
        <a:lstStyle/>
        <a:p>
          <a:endParaRPr lang="en-US"/>
        </a:p>
      </dgm:t>
    </dgm:pt>
    <dgm:pt modelId="{01DDC875-6F32-4F81-AA19-D36BE1A91629}" type="sibTrans" cxnId="{AFF9E308-9BD1-4D26-9DA6-1B26B5C14E91}">
      <dgm:prSet/>
      <dgm:spPr/>
      <dgm:t>
        <a:bodyPr/>
        <a:lstStyle/>
        <a:p>
          <a:endParaRPr lang="en-US"/>
        </a:p>
      </dgm:t>
    </dgm:pt>
    <dgm:pt modelId="{D5C52CCC-6045-462A-8C97-69AB502641E9}">
      <dgm:prSet phldrT="[Text]" custT="1"/>
      <dgm:spPr/>
      <dgm:t>
        <a:bodyPr/>
        <a:lstStyle/>
        <a:p>
          <a:r>
            <a:rPr lang="en-US" sz="2400" dirty="0" smtClean="0"/>
            <a:t>3. EDI 850</a:t>
          </a:r>
          <a:endParaRPr lang="en-US" sz="2400" dirty="0"/>
        </a:p>
      </dgm:t>
    </dgm:pt>
    <dgm:pt modelId="{B08D3AD7-C989-479F-B4AC-3AA7D0653F98}" type="parTrans" cxnId="{7E4B8E38-C2D1-4DEF-BBFA-D466288F4898}">
      <dgm:prSet/>
      <dgm:spPr/>
      <dgm:t>
        <a:bodyPr/>
        <a:lstStyle/>
        <a:p>
          <a:endParaRPr lang="en-US"/>
        </a:p>
      </dgm:t>
    </dgm:pt>
    <dgm:pt modelId="{882E9850-2504-4F47-BDA4-81B51CF30CCF}" type="sibTrans" cxnId="{7E4B8E38-C2D1-4DEF-BBFA-D466288F4898}">
      <dgm:prSet/>
      <dgm:spPr/>
      <dgm:t>
        <a:bodyPr/>
        <a:lstStyle/>
        <a:p>
          <a:endParaRPr lang="en-US"/>
        </a:p>
      </dgm:t>
    </dgm:pt>
    <dgm:pt modelId="{165E7474-DAD5-4CEC-BA23-CDD3A7A773DA}">
      <dgm:prSet phldrT="[Text]" custT="1"/>
      <dgm:spPr/>
      <dgm:t>
        <a:bodyPr/>
        <a:lstStyle/>
        <a:p>
          <a:r>
            <a:rPr lang="en-US" sz="1400" dirty="0" smtClean="0"/>
            <a:t>Purchase Order</a:t>
          </a:r>
          <a:endParaRPr lang="en-US" sz="1400" dirty="0"/>
        </a:p>
      </dgm:t>
    </dgm:pt>
    <dgm:pt modelId="{E6C463DA-C0E3-4A78-9212-8F3B07DC4F73}" type="parTrans" cxnId="{4DAE97F1-E9A2-4651-8DDE-42203EEC6512}">
      <dgm:prSet/>
      <dgm:spPr/>
      <dgm:t>
        <a:bodyPr/>
        <a:lstStyle/>
        <a:p>
          <a:endParaRPr lang="en-US"/>
        </a:p>
      </dgm:t>
    </dgm:pt>
    <dgm:pt modelId="{1FEE4151-9F4A-4FE6-B6A1-C19BC0C49688}" type="sibTrans" cxnId="{4DAE97F1-E9A2-4651-8DDE-42203EEC6512}">
      <dgm:prSet/>
      <dgm:spPr/>
      <dgm:t>
        <a:bodyPr/>
        <a:lstStyle/>
        <a:p>
          <a:endParaRPr lang="en-US"/>
        </a:p>
      </dgm:t>
    </dgm:pt>
    <dgm:pt modelId="{C530C264-6723-402F-8EA7-CA25BB836988}">
      <dgm:prSet phldrT="[Text]" custT="1"/>
      <dgm:spPr/>
      <dgm:t>
        <a:bodyPr/>
        <a:lstStyle/>
        <a:p>
          <a:r>
            <a:rPr lang="en-US" sz="2400" dirty="0" smtClean="0"/>
            <a:t>4. EDI 855</a:t>
          </a:r>
          <a:endParaRPr lang="en-US" sz="2400" dirty="0"/>
        </a:p>
      </dgm:t>
    </dgm:pt>
    <dgm:pt modelId="{CD15C54B-AE84-4F6A-AA1D-0BDC905C7165}" type="parTrans" cxnId="{1A64F2F8-691A-415A-8BFD-EBCF758DC846}">
      <dgm:prSet/>
      <dgm:spPr/>
      <dgm:t>
        <a:bodyPr/>
        <a:lstStyle/>
        <a:p>
          <a:endParaRPr lang="en-US"/>
        </a:p>
      </dgm:t>
    </dgm:pt>
    <dgm:pt modelId="{B5B33928-DEEF-4BF1-9AE2-FC120754C3BF}" type="sibTrans" cxnId="{1A64F2F8-691A-415A-8BFD-EBCF758DC846}">
      <dgm:prSet/>
      <dgm:spPr/>
      <dgm:t>
        <a:bodyPr/>
        <a:lstStyle/>
        <a:p>
          <a:endParaRPr lang="en-US"/>
        </a:p>
      </dgm:t>
    </dgm:pt>
    <dgm:pt modelId="{7FD226F0-F117-482B-95A9-1D977FF355D5}">
      <dgm:prSet phldrT="[Text]" custT="1"/>
      <dgm:spPr/>
      <dgm:t>
        <a:bodyPr/>
        <a:lstStyle/>
        <a:p>
          <a:r>
            <a:rPr lang="en-US" sz="1400" dirty="0" smtClean="0"/>
            <a:t>PO Acknowledgement</a:t>
          </a:r>
          <a:endParaRPr lang="en-US" sz="1400" dirty="0"/>
        </a:p>
      </dgm:t>
    </dgm:pt>
    <dgm:pt modelId="{2528C17C-4327-42B8-B661-0BD17EA6004C}" type="parTrans" cxnId="{67C9FE52-ABF7-4DF9-8F2F-2BAEBB7AA702}">
      <dgm:prSet/>
      <dgm:spPr/>
      <dgm:t>
        <a:bodyPr/>
        <a:lstStyle/>
        <a:p>
          <a:endParaRPr lang="en-US"/>
        </a:p>
      </dgm:t>
    </dgm:pt>
    <dgm:pt modelId="{4D27B487-94D6-433D-885C-0FE891322C82}" type="sibTrans" cxnId="{67C9FE52-ABF7-4DF9-8F2F-2BAEBB7AA702}">
      <dgm:prSet/>
      <dgm:spPr/>
      <dgm:t>
        <a:bodyPr/>
        <a:lstStyle/>
        <a:p>
          <a:endParaRPr lang="en-US"/>
        </a:p>
      </dgm:t>
    </dgm:pt>
    <dgm:pt modelId="{681BBFA9-23C9-47CC-B92A-6647E431D716}">
      <dgm:prSet phldrT="[Text]" custT="1"/>
      <dgm:spPr/>
      <dgm:t>
        <a:bodyPr/>
        <a:lstStyle/>
        <a:p>
          <a:r>
            <a:rPr lang="en-US" sz="2400" dirty="0" smtClean="0"/>
            <a:t>6. EDI 856</a:t>
          </a:r>
          <a:endParaRPr lang="en-US" sz="2400" dirty="0"/>
        </a:p>
      </dgm:t>
    </dgm:pt>
    <dgm:pt modelId="{F56CC190-756D-46CB-B1E3-083E490E0369}" type="parTrans" cxnId="{106CF69B-736D-483F-B58C-D422F0B4E8AD}">
      <dgm:prSet/>
      <dgm:spPr/>
      <dgm:t>
        <a:bodyPr/>
        <a:lstStyle/>
        <a:p>
          <a:endParaRPr lang="en-US"/>
        </a:p>
      </dgm:t>
    </dgm:pt>
    <dgm:pt modelId="{D6EE0598-3190-47F8-8B9B-C49CECD52AA5}" type="sibTrans" cxnId="{106CF69B-736D-483F-B58C-D422F0B4E8AD}">
      <dgm:prSet/>
      <dgm:spPr/>
      <dgm:t>
        <a:bodyPr/>
        <a:lstStyle/>
        <a:p>
          <a:endParaRPr lang="en-US"/>
        </a:p>
      </dgm:t>
    </dgm:pt>
    <dgm:pt modelId="{0ED8ADF0-0980-4CF8-A73B-3EFF9399AD04}">
      <dgm:prSet phldrT="[Text]" custT="1"/>
      <dgm:spPr/>
      <dgm:t>
        <a:bodyPr/>
        <a:lstStyle/>
        <a:p>
          <a:r>
            <a:rPr lang="en-US" sz="1400" dirty="0" smtClean="0"/>
            <a:t>Shipment Notification</a:t>
          </a:r>
          <a:endParaRPr lang="en-US" sz="1400" dirty="0"/>
        </a:p>
      </dgm:t>
    </dgm:pt>
    <dgm:pt modelId="{78C835B0-7FF4-44E1-820C-C45E72B35B5C}" type="parTrans" cxnId="{C8F50A3F-4035-445A-B28A-EE0D387D6CA7}">
      <dgm:prSet/>
      <dgm:spPr/>
      <dgm:t>
        <a:bodyPr/>
        <a:lstStyle/>
        <a:p>
          <a:endParaRPr lang="en-US"/>
        </a:p>
      </dgm:t>
    </dgm:pt>
    <dgm:pt modelId="{03490CC0-B96C-410D-A2F0-3FA4E0B8E8B3}" type="sibTrans" cxnId="{C8F50A3F-4035-445A-B28A-EE0D387D6CA7}">
      <dgm:prSet/>
      <dgm:spPr/>
      <dgm:t>
        <a:bodyPr/>
        <a:lstStyle/>
        <a:p>
          <a:endParaRPr lang="en-US"/>
        </a:p>
      </dgm:t>
    </dgm:pt>
    <dgm:pt modelId="{CD541B4E-DFAC-4331-A5B6-749079046077}">
      <dgm:prSet phldrT="[Text]" custT="1"/>
      <dgm:spPr/>
      <dgm:t>
        <a:bodyPr/>
        <a:lstStyle/>
        <a:p>
          <a:r>
            <a:rPr lang="en-US" sz="1400" dirty="0" smtClean="0"/>
            <a:t>Hourly</a:t>
          </a:r>
          <a:endParaRPr lang="en-US" sz="1400" dirty="0"/>
        </a:p>
      </dgm:t>
    </dgm:pt>
    <dgm:pt modelId="{94D274D4-D568-44C9-AFA9-BF2EA542E53D}" type="parTrans" cxnId="{B8DA1350-CAFA-4FE9-BA1E-9932F69D54F8}">
      <dgm:prSet/>
      <dgm:spPr/>
      <dgm:t>
        <a:bodyPr/>
        <a:lstStyle/>
        <a:p>
          <a:endParaRPr lang="en-US"/>
        </a:p>
      </dgm:t>
    </dgm:pt>
    <dgm:pt modelId="{281B7164-0A1E-49E4-9A04-BD33FE630246}" type="sibTrans" cxnId="{B8DA1350-CAFA-4FE9-BA1E-9932F69D54F8}">
      <dgm:prSet/>
      <dgm:spPr/>
      <dgm:t>
        <a:bodyPr/>
        <a:lstStyle/>
        <a:p>
          <a:endParaRPr lang="en-US"/>
        </a:p>
      </dgm:t>
    </dgm:pt>
    <dgm:pt modelId="{164A33E7-AC30-47B1-9A5C-DAF982ADDC71}">
      <dgm:prSet phldrT="[Text]" custT="1"/>
      <dgm:spPr/>
      <dgm:t>
        <a:bodyPr/>
        <a:lstStyle/>
        <a:p>
          <a:r>
            <a:rPr lang="en-US" sz="2400" dirty="0" smtClean="0">
              <a:solidFill>
                <a:schemeClr val="accent1">
                  <a:lumMod val="50000"/>
                </a:schemeClr>
              </a:solidFill>
            </a:rPr>
            <a:t>Shipments</a:t>
          </a:r>
          <a:endParaRPr lang="en-US" sz="2400" dirty="0">
            <a:solidFill>
              <a:schemeClr val="accent1">
                <a:lumMod val="50000"/>
              </a:schemeClr>
            </a:solidFill>
          </a:endParaRPr>
        </a:p>
      </dgm:t>
    </dgm:pt>
    <dgm:pt modelId="{7DB399E5-BA62-4611-992A-D00C733A9646}" type="parTrans" cxnId="{D9376589-AB91-4B3F-9D0F-1BF16C1CA768}">
      <dgm:prSet/>
      <dgm:spPr/>
      <dgm:t>
        <a:bodyPr/>
        <a:lstStyle/>
        <a:p>
          <a:endParaRPr lang="en-US"/>
        </a:p>
      </dgm:t>
    </dgm:pt>
    <dgm:pt modelId="{09E7358E-B49D-471C-A8E3-EAA23432DCEF}" type="sibTrans" cxnId="{D9376589-AB91-4B3F-9D0F-1BF16C1CA768}">
      <dgm:prSet/>
      <dgm:spPr/>
      <dgm:t>
        <a:bodyPr/>
        <a:lstStyle/>
        <a:p>
          <a:endParaRPr lang="en-US"/>
        </a:p>
      </dgm:t>
    </dgm:pt>
    <dgm:pt modelId="{3D5A35F1-73F6-4A19-81C9-ED6CD62878D9}">
      <dgm:prSet phldrT="[Text]" custT="1"/>
      <dgm:spPr/>
      <dgm:t>
        <a:bodyPr/>
        <a:lstStyle/>
        <a:p>
          <a:r>
            <a:rPr lang="en-US" sz="1400" dirty="0" smtClean="0"/>
            <a:t>w/ Pack List &amp; Ship Label</a:t>
          </a:r>
          <a:endParaRPr lang="en-US" sz="1400" dirty="0"/>
        </a:p>
      </dgm:t>
    </dgm:pt>
    <dgm:pt modelId="{2D2A919A-2E9F-4E60-83C1-B6A8886CD765}" type="parTrans" cxnId="{E771A520-0BCF-4A17-BE68-9CC349626B86}">
      <dgm:prSet/>
      <dgm:spPr/>
      <dgm:t>
        <a:bodyPr/>
        <a:lstStyle/>
        <a:p>
          <a:endParaRPr lang="en-US"/>
        </a:p>
      </dgm:t>
    </dgm:pt>
    <dgm:pt modelId="{25A98C10-EC63-4522-A929-03CD50CC333F}" type="sibTrans" cxnId="{E771A520-0BCF-4A17-BE68-9CC349626B86}">
      <dgm:prSet/>
      <dgm:spPr/>
      <dgm:t>
        <a:bodyPr/>
        <a:lstStyle/>
        <a:p>
          <a:endParaRPr lang="en-US"/>
        </a:p>
      </dgm:t>
    </dgm:pt>
    <dgm:pt modelId="{B3D84715-16AE-4331-A6CF-4CA927A4E55F}">
      <dgm:prSet phldrT="[Text]" custT="1"/>
      <dgm:spPr/>
      <dgm:t>
        <a:bodyPr/>
        <a:lstStyle/>
        <a:p>
          <a:r>
            <a:rPr lang="en-US" sz="2400" dirty="0" smtClean="0"/>
            <a:t>7. EDI 810</a:t>
          </a:r>
          <a:endParaRPr lang="en-US" sz="2400" dirty="0"/>
        </a:p>
      </dgm:t>
    </dgm:pt>
    <dgm:pt modelId="{054F8464-72B7-4424-993D-BA4D4A8F1ABB}" type="parTrans" cxnId="{D841C86A-13D3-4792-A647-DF28C65E07A6}">
      <dgm:prSet/>
      <dgm:spPr/>
      <dgm:t>
        <a:bodyPr/>
        <a:lstStyle/>
        <a:p>
          <a:endParaRPr lang="en-US"/>
        </a:p>
      </dgm:t>
    </dgm:pt>
    <dgm:pt modelId="{095D0228-C98C-4224-9A0F-A196AF0820FC}" type="sibTrans" cxnId="{D841C86A-13D3-4792-A647-DF28C65E07A6}">
      <dgm:prSet/>
      <dgm:spPr/>
      <dgm:t>
        <a:bodyPr/>
        <a:lstStyle/>
        <a:p>
          <a:endParaRPr lang="en-US"/>
        </a:p>
      </dgm:t>
    </dgm:pt>
    <dgm:pt modelId="{89411AF8-0F1A-417C-B18C-C1DBE8BE823A}">
      <dgm:prSet phldrT="[Text]" custT="1"/>
      <dgm:spPr/>
      <dgm:t>
        <a:bodyPr/>
        <a:lstStyle/>
        <a:p>
          <a:r>
            <a:rPr lang="en-US" sz="1400" dirty="0" smtClean="0"/>
            <a:t>Invoice</a:t>
          </a:r>
          <a:endParaRPr lang="en-US" sz="1400" dirty="0"/>
        </a:p>
      </dgm:t>
    </dgm:pt>
    <dgm:pt modelId="{8E0D59C2-70D8-4DA4-B0ED-E4481910D680}" type="parTrans" cxnId="{9C21AEBF-7C2E-4525-AB2B-3E153177CAE5}">
      <dgm:prSet/>
      <dgm:spPr/>
      <dgm:t>
        <a:bodyPr/>
        <a:lstStyle/>
        <a:p>
          <a:endParaRPr lang="en-US"/>
        </a:p>
      </dgm:t>
    </dgm:pt>
    <dgm:pt modelId="{FB8D1163-992F-4835-95B9-94229E2B3019}" type="sibTrans" cxnId="{9C21AEBF-7C2E-4525-AB2B-3E153177CAE5}">
      <dgm:prSet/>
      <dgm:spPr/>
      <dgm:t>
        <a:bodyPr/>
        <a:lstStyle/>
        <a:p>
          <a:endParaRPr lang="en-US"/>
        </a:p>
      </dgm:t>
    </dgm:pt>
    <dgm:pt modelId="{A3B789A2-EFF3-446D-B24A-CDA210F7A00C}">
      <dgm:prSet phldrT="[Text]" custT="1"/>
      <dgm:spPr/>
      <dgm:t>
        <a:bodyPr/>
        <a:lstStyle/>
        <a:p>
          <a:r>
            <a:rPr lang="en-US" sz="2400" dirty="0" smtClean="0">
              <a:solidFill>
                <a:schemeClr val="accent1">
                  <a:lumMod val="50000"/>
                </a:schemeClr>
              </a:solidFill>
            </a:rPr>
            <a:t>Payment</a:t>
          </a:r>
          <a:endParaRPr lang="en-US" sz="2400" dirty="0">
            <a:solidFill>
              <a:schemeClr val="accent1">
                <a:lumMod val="50000"/>
              </a:schemeClr>
            </a:solidFill>
          </a:endParaRPr>
        </a:p>
      </dgm:t>
    </dgm:pt>
    <dgm:pt modelId="{556A49ED-C0D5-42FB-89BE-A9F702A7021E}" type="parTrans" cxnId="{73486283-5424-4F4A-B986-23C997BAFAE7}">
      <dgm:prSet/>
      <dgm:spPr/>
      <dgm:t>
        <a:bodyPr/>
        <a:lstStyle/>
        <a:p>
          <a:endParaRPr lang="en-US"/>
        </a:p>
      </dgm:t>
    </dgm:pt>
    <dgm:pt modelId="{2AF856AF-5485-466C-BF9A-91F4A3A53C7B}" type="sibTrans" cxnId="{73486283-5424-4F4A-B986-23C997BAFAE7}">
      <dgm:prSet/>
      <dgm:spPr/>
      <dgm:t>
        <a:bodyPr/>
        <a:lstStyle/>
        <a:p>
          <a:endParaRPr lang="en-US"/>
        </a:p>
      </dgm:t>
    </dgm:pt>
    <dgm:pt modelId="{5DF3FE6E-F80F-4446-A0AC-3E7397D3683D}">
      <dgm:prSet phldrT="[Text]" custT="1"/>
      <dgm:spPr/>
      <dgm:t>
        <a:bodyPr/>
        <a:lstStyle/>
        <a:p>
          <a:r>
            <a:rPr lang="en-US" sz="1400" dirty="0" smtClean="0"/>
            <a:t>Pickup every 10 minutes</a:t>
          </a:r>
          <a:endParaRPr lang="en-US" sz="1400" dirty="0"/>
        </a:p>
      </dgm:t>
    </dgm:pt>
    <dgm:pt modelId="{6AA25A17-B903-434F-8B91-F917CC5637BD}" type="parTrans" cxnId="{29BA2FCD-1FA2-476A-AE89-CFAA4D947711}">
      <dgm:prSet/>
      <dgm:spPr/>
      <dgm:t>
        <a:bodyPr/>
        <a:lstStyle/>
        <a:p>
          <a:endParaRPr lang="en-US"/>
        </a:p>
      </dgm:t>
    </dgm:pt>
    <dgm:pt modelId="{38FB67F4-7D11-458F-B2A6-FE8ED588ADBA}" type="sibTrans" cxnId="{29BA2FCD-1FA2-476A-AE89-CFAA4D947711}">
      <dgm:prSet/>
      <dgm:spPr/>
      <dgm:t>
        <a:bodyPr/>
        <a:lstStyle/>
        <a:p>
          <a:endParaRPr lang="en-US"/>
        </a:p>
      </dgm:t>
    </dgm:pt>
    <dgm:pt modelId="{C65A91EE-B18D-4BAC-A248-E75DFF90C1EF}">
      <dgm:prSet phldrT="[Text]" custT="1"/>
      <dgm:spPr/>
      <dgm:t>
        <a:bodyPr/>
        <a:lstStyle/>
        <a:p>
          <a:r>
            <a:rPr lang="en-US" sz="2400" dirty="0" smtClean="0"/>
            <a:t>2. EDI 846</a:t>
          </a:r>
          <a:endParaRPr lang="en-US" sz="2400" dirty="0"/>
        </a:p>
      </dgm:t>
    </dgm:pt>
    <dgm:pt modelId="{2B5F0109-1140-41EB-B654-942D486CC12F}" type="parTrans" cxnId="{AEF9C061-90C6-44F5-9510-66571DA45F28}">
      <dgm:prSet/>
      <dgm:spPr/>
      <dgm:t>
        <a:bodyPr/>
        <a:lstStyle/>
        <a:p>
          <a:endParaRPr lang="en-US"/>
        </a:p>
      </dgm:t>
    </dgm:pt>
    <dgm:pt modelId="{02086624-0253-4F18-946A-260BD793921B}" type="sibTrans" cxnId="{AEF9C061-90C6-44F5-9510-66571DA45F28}">
      <dgm:prSet/>
      <dgm:spPr/>
      <dgm:t>
        <a:bodyPr/>
        <a:lstStyle/>
        <a:p>
          <a:endParaRPr lang="en-US"/>
        </a:p>
      </dgm:t>
    </dgm:pt>
    <dgm:pt modelId="{70C726D4-41E9-47BB-A9CE-B0541E83094F}">
      <dgm:prSet phldrT="[Text]" custT="1"/>
      <dgm:spPr/>
      <dgm:t>
        <a:bodyPr/>
        <a:lstStyle/>
        <a:p>
          <a:r>
            <a:rPr lang="en-US" sz="1400" dirty="0" smtClean="0"/>
            <a:t>Inventory Report</a:t>
          </a:r>
          <a:endParaRPr lang="en-US" sz="1400" dirty="0"/>
        </a:p>
      </dgm:t>
    </dgm:pt>
    <dgm:pt modelId="{3CF669C9-D786-4DE7-8593-ED39003BE284}" type="parTrans" cxnId="{AFC9EA27-F1DB-4038-98AF-FC2444D286D6}">
      <dgm:prSet/>
      <dgm:spPr/>
      <dgm:t>
        <a:bodyPr/>
        <a:lstStyle/>
        <a:p>
          <a:endParaRPr lang="en-US"/>
        </a:p>
      </dgm:t>
    </dgm:pt>
    <dgm:pt modelId="{94118A3E-4791-41D3-BC08-0469AD748A30}" type="sibTrans" cxnId="{AFC9EA27-F1DB-4038-98AF-FC2444D286D6}">
      <dgm:prSet/>
      <dgm:spPr/>
      <dgm:t>
        <a:bodyPr/>
        <a:lstStyle/>
        <a:p>
          <a:endParaRPr lang="en-US"/>
        </a:p>
      </dgm:t>
    </dgm:pt>
    <dgm:pt modelId="{952A3B77-92DD-4BDF-B820-A871AD02A00C}">
      <dgm:prSet phldrT="[Text]" custT="1"/>
      <dgm:spPr/>
      <dgm:t>
        <a:bodyPr/>
        <a:lstStyle/>
        <a:p>
          <a:r>
            <a:rPr lang="en-US" sz="1400" dirty="0" smtClean="0"/>
            <a:t>Customizable</a:t>
          </a:r>
          <a:endParaRPr lang="en-US" sz="1400" dirty="0"/>
        </a:p>
      </dgm:t>
    </dgm:pt>
    <dgm:pt modelId="{1A58267E-88DB-4371-BC18-845F6DDA036F}" type="parTrans" cxnId="{888942B9-8152-4E53-B1B0-BF94D2578E1E}">
      <dgm:prSet/>
      <dgm:spPr/>
      <dgm:t>
        <a:bodyPr/>
        <a:lstStyle/>
        <a:p>
          <a:endParaRPr lang="en-US"/>
        </a:p>
      </dgm:t>
    </dgm:pt>
    <dgm:pt modelId="{4A7222B4-F624-4CE0-97EA-344CA50F0D52}" type="sibTrans" cxnId="{888942B9-8152-4E53-B1B0-BF94D2578E1E}">
      <dgm:prSet/>
      <dgm:spPr/>
      <dgm:t>
        <a:bodyPr/>
        <a:lstStyle/>
        <a:p>
          <a:endParaRPr lang="en-US"/>
        </a:p>
      </dgm:t>
    </dgm:pt>
    <dgm:pt modelId="{C9BEC968-2DD5-4257-A6D2-4996455F9355}" type="pres">
      <dgm:prSet presAssocID="{5A8A9375-C36F-45E4-962E-5B07F56E1698}" presName="Name0" presStyleCnt="0">
        <dgm:presLayoutVars>
          <dgm:dir/>
          <dgm:animLvl val="lvl"/>
          <dgm:resizeHandles/>
        </dgm:presLayoutVars>
      </dgm:prSet>
      <dgm:spPr/>
      <dgm:t>
        <a:bodyPr/>
        <a:lstStyle/>
        <a:p>
          <a:endParaRPr lang="en-US"/>
        </a:p>
      </dgm:t>
    </dgm:pt>
    <dgm:pt modelId="{85EA9703-C761-4684-9391-9632A2BDA7C4}" type="pres">
      <dgm:prSet presAssocID="{9E975EA9-DCF2-4BE4-89D9-C787E854A491}" presName="linNode" presStyleCnt="0"/>
      <dgm:spPr/>
      <dgm:t>
        <a:bodyPr/>
        <a:lstStyle/>
        <a:p>
          <a:endParaRPr lang="en-US"/>
        </a:p>
      </dgm:t>
    </dgm:pt>
    <dgm:pt modelId="{D2E0649D-794C-4052-8E40-7A8C6549C1BB}" type="pres">
      <dgm:prSet presAssocID="{9E975EA9-DCF2-4BE4-89D9-C787E854A491}" presName="parentShp" presStyleLbl="node1" presStyleIdx="0" presStyleCnt="8" custLinFactNeighborX="0" custLinFactNeighborY="-587">
        <dgm:presLayoutVars>
          <dgm:bulletEnabled val="1"/>
        </dgm:presLayoutVars>
      </dgm:prSet>
      <dgm:spPr/>
      <dgm:t>
        <a:bodyPr/>
        <a:lstStyle/>
        <a:p>
          <a:endParaRPr lang="en-US"/>
        </a:p>
      </dgm:t>
    </dgm:pt>
    <dgm:pt modelId="{1971D9DD-8118-4972-8F63-F2193B09510A}" type="pres">
      <dgm:prSet presAssocID="{9E975EA9-DCF2-4BE4-89D9-C787E854A491}" presName="childShp" presStyleLbl="bgAccFollowNode1" presStyleIdx="0" presStyleCnt="8" custFlipHor="0" custLinFactNeighborX="0" custLinFactNeighborY="-68">
        <dgm:presLayoutVars>
          <dgm:bulletEnabled val="1"/>
        </dgm:presLayoutVars>
      </dgm:prSet>
      <dgm:spPr/>
      <dgm:t>
        <a:bodyPr/>
        <a:lstStyle/>
        <a:p>
          <a:endParaRPr lang="en-US"/>
        </a:p>
      </dgm:t>
    </dgm:pt>
    <dgm:pt modelId="{A6DB7672-0795-4CB0-9D9C-31FF575465F2}" type="pres">
      <dgm:prSet presAssocID="{82E4F81B-069C-438C-9045-3D2DEBDC21F1}" presName="spacing" presStyleCnt="0"/>
      <dgm:spPr/>
      <dgm:t>
        <a:bodyPr/>
        <a:lstStyle/>
        <a:p>
          <a:endParaRPr lang="en-US"/>
        </a:p>
      </dgm:t>
    </dgm:pt>
    <dgm:pt modelId="{72CA301F-EB9C-43AD-AD9D-4D4310FF541B}" type="pres">
      <dgm:prSet presAssocID="{C65A91EE-B18D-4BAC-A248-E75DFF90C1EF}" presName="linNode" presStyleCnt="0"/>
      <dgm:spPr/>
    </dgm:pt>
    <dgm:pt modelId="{A049A69B-51AE-46A1-AC2C-811032D53EB8}" type="pres">
      <dgm:prSet presAssocID="{C65A91EE-B18D-4BAC-A248-E75DFF90C1EF}" presName="parentShp" presStyleLbl="node1" presStyleIdx="1" presStyleCnt="8">
        <dgm:presLayoutVars>
          <dgm:bulletEnabled val="1"/>
        </dgm:presLayoutVars>
      </dgm:prSet>
      <dgm:spPr/>
      <dgm:t>
        <a:bodyPr/>
        <a:lstStyle/>
        <a:p>
          <a:endParaRPr lang="en-US"/>
        </a:p>
      </dgm:t>
    </dgm:pt>
    <dgm:pt modelId="{C8952DC7-63FB-46E4-92D5-1C66314E00F2}" type="pres">
      <dgm:prSet presAssocID="{C65A91EE-B18D-4BAC-A248-E75DFF90C1EF}" presName="childShp" presStyleLbl="bgAccFollowNode1" presStyleIdx="1" presStyleCnt="8">
        <dgm:presLayoutVars>
          <dgm:bulletEnabled val="1"/>
        </dgm:presLayoutVars>
      </dgm:prSet>
      <dgm:spPr/>
      <dgm:t>
        <a:bodyPr/>
        <a:lstStyle/>
        <a:p>
          <a:endParaRPr lang="en-US"/>
        </a:p>
      </dgm:t>
    </dgm:pt>
    <dgm:pt modelId="{BA07B833-E157-466A-98F3-EE3B05311527}" type="pres">
      <dgm:prSet presAssocID="{02086624-0253-4F18-946A-260BD793921B}" presName="spacing" presStyleCnt="0"/>
      <dgm:spPr/>
    </dgm:pt>
    <dgm:pt modelId="{F9337D99-8BC1-47C7-8D3C-6E35E5061CDD}" type="pres">
      <dgm:prSet presAssocID="{D5C52CCC-6045-462A-8C97-69AB502641E9}" presName="linNode" presStyleCnt="0"/>
      <dgm:spPr/>
      <dgm:t>
        <a:bodyPr/>
        <a:lstStyle/>
        <a:p>
          <a:endParaRPr lang="en-US"/>
        </a:p>
      </dgm:t>
    </dgm:pt>
    <dgm:pt modelId="{562CA20F-CD5E-4C4F-A97D-9DBC997A3368}" type="pres">
      <dgm:prSet presAssocID="{D5C52CCC-6045-462A-8C97-69AB502641E9}" presName="parentShp" presStyleLbl="node1" presStyleIdx="2" presStyleCnt="8" custLinFactX="0" custLinFactNeighborX="100000">
        <dgm:presLayoutVars>
          <dgm:bulletEnabled val="1"/>
        </dgm:presLayoutVars>
      </dgm:prSet>
      <dgm:spPr/>
      <dgm:t>
        <a:bodyPr/>
        <a:lstStyle/>
        <a:p>
          <a:endParaRPr lang="en-US"/>
        </a:p>
      </dgm:t>
    </dgm:pt>
    <dgm:pt modelId="{533ABA50-E0D9-4331-B4B4-B1A647AEE800}" type="pres">
      <dgm:prSet presAssocID="{D5C52CCC-6045-462A-8C97-69AB502641E9}" presName="childShp" presStyleLbl="bgAccFollowNode1" presStyleIdx="2" presStyleCnt="8" custFlipHor="1" custLinFactNeighborX="-100000">
        <dgm:presLayoutVars>
          <dgm:bulletEnabled val="1"/>
        </dgm:presLayoutVars>
      </dgm:prSet>
      <dgm:spPr/>
      <dgm:t>
        <a:bodyPr/>
        <a:lstStyle/>
        <a:p>
          <a:endParaRPr lang="en-US"/>
        </a:p>
      </dgm:t>
    </dgm:pt>
    <dgm:pt modelId="{625091FB-2B09-4EAB-B11B-110642F6E2FB}" type="pres">
      <dgm:prSet presAssocID="{882E9850-2504-4F47-BDA4-81B51CF30CCF}" presName="spacing" presStyleCnt="0"/>
      <dgm:spPr/>
      <dgm:t>
        <a:bodyPr/>
        <a:lstStyle/>
        <a:p>
          <a:endParaRPr lang="en-US"/>
        </a:p>
      </dgm:t>
    </dgm:pt>
    <dgm:pt modelId="{AB8F909E-DBA9-41EE-A251-EE21C7DB3CEE}" type="pres">
      <dgm:prSet presAssocID="{C530C264-6723-402F-8EA7-CA25BB836988}" presName="linNode" presStyleCnt="0"/>
      <dgm:spPr/>
      <dgm:t>
        <a:bodyPr/>
        <a:lstStyle/>
        <a:p>
          <a:endParaRPr lang="en-US"/>
        </a:p>
      </dgm:t>
    </dgm:pt>
    <dgm:pt modelId="{7DF59D04-AF03-4D71-BAD6-BBA1CBF6B4BE}" type="pres">
      <dgm:prSet presAssocID="{C530C264-6723-402F-8EA7-CA25BB836988}" presName="parentShp" presStyleLbl="node1" presStyleIdx="3" presStyleCnt="8">
        <dgm:presLayoutVars>
          <dgm:bulletEnabled val="1"/>
        </dgm:presLayoutVars>
      </dgm:prSet>
      <dgm:spPr/>
      <dgm:t>
        <a:bodyPr/>
        <a:lstStyle/>
        <a:p>
          <a:endParaRPr lang="en-US"/>
        </a:p>
      </dgm:t>
    </dgm:pt>
    <dgm:pt modelId="{4EC0407B-27DF-4659-9498-5E7178228571}" type="pres">
      <dgm:prSet presAssocID="{C530C264-6723-402F-8EA7-CA25BB836988}" presName="childShp" presStyleLbl="bgAccFollowNode1" presStyleIdx="3" presStyleCnt="8">
        <dgm:presLayoutVars>
          <dgm:bulletEnabled val="1"/>
        </dgm:presLayoutVars>
      </dgm:prSet>
      <dgm:spPr/>
      <dgm:t>
        <a:bodyPr/>
        <a:lstStyle/>
        <a:p>
          <a:endParaRPr lang="en-US"/>
        </a:p>
      </dgm:t>
    </dgm:pt>
    <dgm:pt modelId="{9C970E76-1B49-4794-9644-5FB6296D3DBE}" type="pres">
      <dgm:prSet presAssocID="{B5B33928-DEEF-4BF1-9AE2-FC120754C3BF}" presName="spacing" presStyleCnt="0"/>
      <dgm:spPr/>
      <dgm:t>
        <a:bodyPr/>
        <a:lstStyle/>
        <a:p>
          <a:endParaRPr lang="en-US"/>
        </a:p>
      </dgm:t>
    </dgm:pt>
    <dgm:pt modelId="{7F93F0CA-F1A9-4DE7-B70C-768D999553CD}" type="pres">
      <dgm:prSet presAssocID="{681BBFA9-23C9-47CC-B92A-6647E431D716}" presName="linNode" presStyleCnt="0"/>
      <dgm:spPr/>
      <dgm:t>
        <a:bodyPr/>
        <a:lstStyle/>
        <a:p>
          <a:endParaRPr lang="en-US"/>
        </a:p>
      </dgm:t>
    </dgm:pt>
    <dgm:pt modelId="{1AACD543-25C0-471E-A535-2717088C1E6E}" type="pres">
      <dgm:prSet presAssocID="{681BBFA9-23C9-47CC-B92A-6647E431D716}" presName="parentShp" presStyleLbl="node1" presStyleIdx="4" presStyleCnt="8">
        <dgm:presLayoutVars>
          <dgm:bulletEnabled val="1"/>
        </dgm:presLayoutVars>
      </dgm:prSet>
      <dgm:spPr/>
      <dgm:t>
        <a:bodyPr/>
        <a:lstStyle/>
        <a:p>
          <a:endParaRPr lang="en-US"/>
        </a:p>
      </dgm:t>
    </dgm:pt>
    <dgm:pt modelId="{A726EC06-B36F-4510-AD87-72B7FF33FE45}" type="pres">
      <dgm:prSet presAssocID="{681BBFA9-23C9-47CC-B92A-6647E431D716}" presName="childShp" presStyleLbl="bgAccFollowNode1" presStyleIdx="4" presStyleCnt="8">
        <dgm:presLayoutVars>
          <dgm:bulletEnabled val="1"/>
        </dgm:presLayoutVars>
      </dgm:prSet>
      <dgm:spPr/>
      <dgm:t>
        <a:bodyPr/>
        <a:lstStyle/>
        <a:p>
          <a:endParaRPr lang="en-US"/>
        </a:p>
      </dgm:t>
    </dgm:pt>
    <dgm:pt modelId="{B5CFDBFD-9E3B-41E7-9B05-EF9A5657FD48}" type="pres">
      <dgm:prSet presAssocID="{D6EE0598-3190-47F8-8B9B-C49CECD52AA5}" presName="spacing" presStyleCnt="0"/>
      <dgm:spPr/>
      <dgm:t>
        <a:bodyPr/>
        <a:lstStyle/>
        <a:p>
          <a:endParaRPr lang="en-US"/>
        </a:p>
      </dgm:t>
    </dgm:pt>
    <dgm:pt modelId="{BD833290-FFA0-4C7E-B6BB-0C7732E30F9B}" type="pres">
      <dgm:prSet presAssocID="{164A33E7-AC30-47B1-9A5C-DAF982ADDC71}" presName="linNode" presStyleCnt="0"/>
      <dgm:spPr/>
      <dgm:t>
        <a:bodyPr/>
        <a:lstStyle/>
        <a:p>
          <a:endParaRPr lang="en-US"/>
        </a:p>
      </dgm:t>
    </dgm:pt>
    <dgm:pt modelId="{D9ED7A33-2D94-40B0-B04E-DC7EB4C865EC}" type="pres">
      <dgm:prSet presAssocID="{164A33E7-AC30-47B1-9A5C-DAF982ADDC71}" presName="parentShp" presStyleLbl="node1" presStyleIdx="5" presStyleCnt="8">
        <dgm:presLayoutVars>
          <dgm:bulletEnabled val="1"/>
        </dgm:presLayoutVars>
      </dgm:prSet>
      <dgm:spPr/>
      <dgm:t>
        <a:bodyPr/>
        <a:lstStyle/>
        <a:p>
          <a:endParaRPr lang="en-US"/>
        </a:p>
      </dgm:t>
    </dgm:pt>
    <dgm:pt modelId="{5A6B6F0C-FD0E-4468-9A3B-98AD48DC285D}" type="pres">
      <dgm:prSet presAssocID="{164A33E7-AC30-47B1-9A5C-DAF982ADDC71}" presName="childShp" presStyleLbl="bgAccFollowNode1" presStyleIdx="5" presStyleCnt="8">
        <dgm:presLayoutVars>
          <dgm:bulletEnabled val="1"/>
        </dgm:presLayoutVars>
      </dgm:prSet>
      <dgm:spPr/>
      <dgm:t>
        <a:bodyPr/>
        <a:lstStyle/>
        <a:p>
          <a:endParaRPr lang="en-US"/>
        </a:p>
      </dgm:t>
    </dgm:pt>
    <dgm:pt modelId="{AA5B0825-91B7-4482-9C2A-7C793D596325}" type="pres">
      <dgm:prSet presAssocID="{09E7358E-B49D-471C-A8E3-EAA23432DCEF}" presName="spacing" presStyleCnt="0"/>
      <dgm:spPr/>
      <dgm:t>
        <a:bodyPr/>
        <a:lstStyle/>
        <a:p>
          <a:endParaRPr lang="en-US"/>
        </a:p>
      </dgm:t>
    </dgm:pt>
    <dgm:pt modelId="{C652EF11-87FF-4DC2-B8C6-9A418C679FE1}" type="pres">
      <dgm:prSet presAssocID="{B3D84715-16AE-4331-A6CF-4CA927A4E55F}" presName="linNode" presStyleCnt="0"/>
      <dgm:spPr/>
      <dgm:t>
        <a:bodyPr/>
        <a:lstStyle/>
        <a:p>
          <a:endParaRPr lang="en-US"/>
        </a:p>
      </dgm:t>
    </dgm:pt>
    <dgm:pt modelId="{8504A283-6681-4270-8057-3E8C656BEA98}" type="pres">
      <dgm:prSet presAssocID="{B3D84715-16AE-4331-A6CF-4CA927A4E55F}" presName="parentShp" presStyleLbl="node1" presStyleIdx="6" presStyleCnt="8">
        <dgm:presLayoutVars>
          <dgm:bulletEnabled val="1"/>
        </dgm:presLayoutVars>
      </dgm:prSet>
      <dgm:spPr/>
      <dgm:t>
        <a:bodyPr/>
        <a:lstStyle/>
        <a:p>
          <a:endParaRPr lang="en-US"/>
        </a:p>
      </dgm:t>
    </dgm:pt>
    <dgm:pt modelId="{D52F1A7D-372F-49EF-9130-F1304C53897A}" type="pres">
      <dgm:prSet presAssocID="{B3D84715-16AE-4331-A6CF-4CA927A4E55F}" presName="childShp" presStyleLbl="bgAccFollowNode1" presStyleIdx="6" presStyleCnt="8">
        <dgm:presLayoutVars>
          <dgm:bulletEnabled val="1"/>
        </dgm:presLayoutVars>
      </dgm:prSet>
      <dgm:spPr/>
      <dgm:t>
        <a:bodyPr/>
        <a:lstStyle/>
        <a:p>
          <a:endParaRPr lang="en-US"/>
        </a:p>
      </dgm:t>
    </dgm:pt>
    <dgm:pt modelId="{7DE21E0B-0D1A-4197-A738-D1DC1C367367}" type="pres">
      <dgm:prSet presAssocID="{095D0228-C98C-4224-9A0F-A196AF0820FC}" presName="spacing" presStyleCnt="0"/>
      <dgm:spPr/>
      <dgm:t>
        <a:bodyPr/>
        <a:lstStyle/>
        <a:p>
          <a:endParaRPr lang="en-US"/>
        </a:p>
      </dgm:t>
    </dgm:pt>
    <dgm:pt modelId="{523F1ECF-74CB-46EF-97B6-9590F07E5202}" type="pres">
      <dgm:prSet presAssocID="{A3B789A2-EFF3-446D-B24A-CDA210F7A00C}" presName="linNode" presStyleCnt="0"/>
      <dgm:spPr/>
      <dgm:t>
        <a:bodyPr/>
        <a:lstStyle/>
        <a:p>
          <a:endParaRPr lang="en-US"/>
        </a:p>
      </dgm:t>
    </dgm:pt>
    <dgm:pt modelId="{33A69020-4A4B-43A0-BB70-13097C857EE3}" type="pres">
      <dgm:prSet presAssocID="{A3B789A2-EFF3-446D-B24A-CDA210F7A00C}" presName="parentShp" presStyleLbl="node1" presStyleIdx="7" presStyleCnt="8" custLinFactX="0" custLinFactNeighborX="100000">
        <dgm:presLayoutVars>
          <dgm:bulletEnabled val="1"/>
        </dgm:presLayoutVars>
      </dgm:prSet>
      <dgm:spPr/>
      <dgm:t>
        <a:bodyPr/>
        <a:lstStyle/>
        <a:p>
          <a:endParaRPr lang="en-US"/>
        </a:p>
      </dgm:t>
    </dgm:pt>
    <dgm:pt modelId="{37DDD60D-9462-40D4-866C-83A7B86ADF20}" type="pres">
      <dgm:prSet presAssocID="{A3B789A2-EFF3-446D-B24A-CDA210F7A00C}" presName="childShp" presStyleLbl="bgAccFollowNode1" presStyleIdx="7" presStyleCnt="8" custFlipHor="1" custLinFactNeighborX="-100000">
        <dgm:presLayoutVars>
          <dgm:bulletEnabled val="1"/>
        </dgm:presLayoutVars>
      </dgm:prSet>
      <dgm:spPr/>
      <dgm:t>
        <a:bodyPr/>
        <a:lstStyle/>
        <a:p>
          <a:endParaRPr lang="en-US"/>
        </a:p>
      </dgm:t>
    </dgm:pt>
  </dgm:ptLst>
  <dgm:cxnLst>
    <dgm:cxn modelId="{612B7B68-4B91-4309-91ED-DC298E4CFDBA}" type="presOf" srcId="{165E7474-DAD5-4CEC-BA23-CDD3A7A773DA}" destId="{533ABA50-E0D9-4331-B4B4-B1A647AEE800}" srcOrd="0" destOrd="0" presId="urn:microsoft.com/office/officeart/2005/8/layout/vList6"/>
    <dgm:cxn modelId="{A380D32F-D1AB-44DD-8EA4-9A8EB065C6D7}" type="presOf" srcId="{5A8A9375-C36F-45E4-962E-5B07F56E1698}" destId="{C9BEC968-2DD5-4257-A6D2-4996455F9355}" srcOrd="0" destOrd="0" presId="urn:microsoft.com/office/officeart/2005/8/layout/vList6"/>
    <dgm:cxn modelId="{FFB4E990-D25F-457F-B63F-D19FC00EAED8}" type="presOf" srcId="{0ED8ADF0-0980-4CF8-A73B-3EFF9399AD04}" destId="{A726EC06-B36F-4510-AD87-72B7FF33FE45}" srcOrd="0" destOrd="0" presId="urn:microsoft.com/office/officeart/2005/8/layout/vList6"/>
    <dgm:cxn modelId="{AFF9E308-9BD1-4D26-9DA6-1B26B5C14E91}" srcId="{9E975EA9-DCF2-4BE4-89D9-C787E854A491}" destId="{08615951-0968-4C40-A769-C87F273EB728}" srcOrd="0" destOrd="0" parTransId="{0952884B-524E-408A-BD16-43DD6623240E}" sibTransId="{01DDC875-6F32-4F81-AA19-D36BE1A91629}"/>
    <dgm:cxn modelId="{C1D77D75-AC5D-4B7C-8250-E122D90F464A}" type="presOf" srcId="{70C726D4-41E9-47BB-A9CE-B0541E83094F}" destId="{C8952DC7-63FB-46E4-92D5-1C66314E00F2}" srcOrd="0" destOrd="0" presId="urn:microsoft.com/office/officeart/2005/8/layout/vList6"/>
    <dgm:cxn modelId="{4DAE97F1-E9A2-4651-8DDE-42203EEC6512}" srcId="{D5C52CCC-6045-462A-8C97-69AB502641E9}" destId="{165E7474-DAD5-4CEC-BA23-CDD3A7A773DA}" srcOrd="0" destOrd="0" parTransId="{E6C463DA-C0E3-4A78-9212-8F3B07DC4F73}" sibTransId="{1FEE4151-9F4A-4FE6-B6A1-C19BC0C49688}"/>
    <dgm:cxn modelId="{B8DA1350-CAFA-4FE9-BA1E-9932F69D54F8}" srcId="{681BBFA9-23C9-47CC-B92A-6647E431D716}" destId="{CD541B4E-DFAC-4331-A5B6-749079046077}" srcOrd="1" destOrd="0" parTransId="{94D274D4-D568-44C9-AFA9-BF2EA542E53D}" sibTransId="{281B7164-0A1E-49E4-9A04-BD33FE630246}"/>
    <dgm:cxn modelId="{F87F6857-5815-41CD-B36D-1246623B9CD9}" type="presOf" srcId="{B3D84715-16AE-4331-A6CF-4CA927A4E55F}" destId="{8504A283-6681-4270-8057-3E8C656BEA98}" srcOrd="0" destOrd="0" presId="urn:microsoft.com/office/officeart/2005/8/layout/vList6"/>
    <dgm:cxn modelId="{73486283-5424-4F4A-B986-23C997BAFAE7}" srcId="{5A8A9375-C36F-45E4-962E-5B07F56E1698}" destId="{A3B789A2-EFF3-446D-B24A-CDA210F7A00C}" srcOrd="7" destOrd="0" parTransId="{556A49ED-C0D5-42FB-89BE-A9F702A7021E}" sibTransId="{2AF856AF-5485-466C-BF9A-91F4A3A53C7B}"/>
    <dgm:cxn modelId="{3D56DEA2-4FCE-4759-9724-071D46AE002D}" type="presOf" srcId="{7FD226F0-F117-482B-95A9-1D977FF355D5}" destId="{4EC0407B-27DF-4659-9498-5E7178228571}" srcOrd="0" destOrd="0" presId="urn:microsoft.com/office/officeart/2005/8/layout/vList6"/>
    <dgm:cxn modelId="{885B385F-DD28-414C-8FD8-E037BA61A51E}" type="presOf" srcId="{89411AF8-0F1A-417C-B18C-C1DBE8BE823A}" destId="{D52F1A7D-372F-49EF-9130-F1304C53897A}" srcOrd="0" destOrd="0" presId="urn:microsoft.com/office/officeart/2005/8/layout/vList6"/>
    <dgm:cxn modelId="{B036CE1F-8369-42BE-B2CD-8E35A0549FCA}" type="presOf" srcId="{08615951-0968-4C40-A769-C87F273EB728}" destId="{1971D9DD-8118-4972-8F63-F2193B09510A}" srcOrd="0" destOrd="0" presId="urn:microsoft.com/office/officeart/2005/8/layout/vList6"/>
    <dgm:cxn modelId="{62EDE37A-8D0F-4404-8815-FF4D5E842019}" type="presOf" srcId="{C530C264-6723-402F-8EA7-CA25BB836988}" destId="{7DF59D04-AF03-4D71-BAD6-BBA1CBF6B4BE}" srcOrd="0" destOrd="0" presId="urn:microsoft.com/office/officeart/2005/8/layout/vList6"/>
    <dgm:cxn modelId="{96055168-5EEE-4D71-A041-2C908269505C}" type="presOf" srcId="{164A33E7-AC30-47B1-9A5C-DAF982ADDC71}" destId="{D9ED7A33-2D94-40B0-B04E-DC7EB4C865EC}" srcOrd="0" destOrd="0" presId="urn:microsoft.com/office/officeart/2005/8/layout/vList6"/>
    <dgm:cxn modelId="{AEF9C061-90C6-44F5-9510-66571DA45F28}" srcId="{5A8A9375-C36F-45E4-962E-5B07F56E1698}" destId="{C65A91EE-B18D-4BAC-A248-E75DFF90C1EF}" srcOrd="1" destOrd="0" parTransId="{2B5F0109-1140-41EB-B654-942D486CC12F}" sibTransId="{02086624-0253-4F18-946A-260BD793921B}"/>
    <dgm:cxn modelId="{230E2036-1F2F-422F-A377-78A780FF32C6}" srcId="{5A8A9375-C36F-45E4-962E-5B07F56E1698}" destId="{9E975EA9-DCF2-4BE4-89D9-C787E854A491}" srcOrd="0" destOrd="0" parTransId="{5E4E83B9-81EB-498D-8E53-4D4D049E70BD}" sibTransId="{82E4F81B-069C-438C-9045-3D2DEBDC21F1}"/>
    <dgm:cxn modelId="{79E747C4-5509-446B-A849-F14703DDAE22}" type="presOf" srcId="{C65A91EE-B18D-4BAC-A248-E75DFF90C1EF}" destId="{A049A69B-51AE-46A1-AC2C-811032D53EB8}" srcOrd="0" destOrd="0" presId="urn:microsoft.com/office/officeart/2005/8/layout/vList6"/>
    <dgm:cxn modelId="{27673F04-8D2B-4F62-A013-C62AEFFDAC76}" type="presOf" srcId="{A3B789A2-EFF3-446D-B24A-CDA210F7A00C}" destId="{33A69020-4A4B-43A0-BB70-13097C857EE3}" srcOrd="0" destOrd="0" presId="urn:microsoft.com/office/officeart/2005/8/layout/vList6"/>
    <dgm:cxn modelId="{888942B9-8152-4E53-B1B0-BF94D2578E1E}" srcId="{164A33E7-AC30-47B1-9A5C-DAF982ADDC71}" destId="{952A3B77-92DD-4BDF-B820-A871AD02A00C}" srcOrd="1" destOrd="0" parTransId="{1A58267E-88DB-4371-BC18-845F6DDA036F}" sibTransId="{4A7222B4-F624-4CE0-97EA-344CA50F0D52}"/>
    <dgm:cxn modelId="{1A64F2F8-691A-415A-8BFD-EBCF758DC846}" srcId="{5A8A9375-C36F-45E4-962E-5B07F56E1698}" destId="{C530C264-6723-402F-8EA7-CA25BB836988}" srcOrd="3" destOrd="0" parTransId="{CD15C54B-AE84-4F6A-AA1D-0BDC905C7165}" sibTransId="{B5B33928-DEEF-4BF1-9AE2-FC120754C3BF}"/>
    <dgm:cxn modelId="{F8507A78-336B-4A57-9876-0E03087F7829}" type="presOf" srcId="{5DF3FE6E-F80F-4446-A0AC-3E7397D3683D}" destId="{533ABA50-E0D9-4331-B4B4-B1A647AEE800}" srcOrd="0" destOrd="1" presId="urn:microsoft.com/office/officeart/2005/8/layout/vList6"/>
    <dgm:cxn modelId="{DD4F687C-6AD5-4848-AF02-59B81AA897D4}" type="presOf" srcId="{D5C52CCC-6045-462A-8C97-69AB502641E9}" destId="{562CA20F-CD5E-4C4F-A97D-9DBC997A3368}" srcOrd="0" destOrd="0" presId="urn:microsoft.com/office/officeart/2005/8/layout/vList6"/>
    <dgm:cxn modelId="{67C9FE52-ABF7-4DF9-8F2F-2BAEBB7AA702}" srcId="{C530C264-6723-402F-8EA7-CA25BB836988}" destId="{7FD226F0-F117-482B-95A9-1D977FF355D5}" srcOrd="0" destOrd="0" parTransId="{2528C17C-4327-42B8-B661-0BD17EA6004C}" sibTransId="{4D27B487-94D6-433D-885C-0FE891322C82}"/>
    <dgm:cxn modelId="{C8F50A3F-4035-445A-B28A-EE0D387D6CA7}" srcId="{681BBFA9-23C9-47CC-B92A-6647E431D716}" destId="{0ED8ADF0-0980-4CF8-A73B-3EFF9399AD04}" srcOrd="0" destOrd="0" parTransId="{78C835B0-7FF4-44E1-820C-C45E72B35B5C}" sibTransId="{03490CC0-B96C-410D-A2F0-3FA4E0B8E8B3}"/>
    <dgm:cxn modelId="{D9376589-AB91-4B3F-9D0F-1BF16C1CA768}" srcId="{5A8A9375-C36F-45E4-962E-5B07F56E1698}" destId="{164A33E7-AC30-47B1-9A5C-DAF982ADDC71}" srcOrd="5" destOrd="0" parTransId="{7DB399E5-BA62-4611-992A-D00C733A9646}" sibTransId="{09E7358E-B49D-471C-A8E3-EAA23432DCEF}"/>
    <dgm:cxn modelId="{29BA2FCD-1FA2-476A-AE89-CFAA4D947711}" srcId="{D5C52CCC-6045-462A-8C97-69AB502641E9}" destId="{5DF3FE6E-F80F-4446-A0AC-3E7397D3683D}" srcOrd="1" destOrd="0" parTransId="{6AA25A17-B903-434F-8B91-F917CC5637BD}" sibTransId="{38FB67F4-7D11-458F-B2A6-FE8ED588ADBA}"/>
    <dgm:cxn modelId="{AFC9EA27-F1DB-4038-98AF-FC2444D286D6}" srcId="{C65A91EE-B18D-4BAC-A248-E75DFF90C1EF}" destId="{70C726D4-41E9-47BB-A9CE-B0541E83094F}" srcOrd="0" destOrd="0" parTransId="{3CF669C9-D786-4DE7-8593-ED39003BE284}" sibTransId="{94118A3E-4791-41D3-BC08-0469AD748A30}"/>
    <dgm:cxn modelId="{8ADFDAFE-476F-4D37-965C-759856F496CC}" type="presOf" srcId="{3D5A35F1-73F6-4A19-81C9-ED6CD62878D9}" destId="{5A6B6F0C-FD0E-4468-9A3B-98AD48DC285D}" srcOrd="0" destOrd="0" presId="urn:microsoft.com/office/officeart/2005/8/layout/vList6"/>
    <dgm:cxn modelId="{106CF69B-736D-483F-B58C-D422F0B4E8AD}" srcId="{5A8A9375-C36F-45E4-962E-5B07F56E1698}" destId="{681BBFA9-23C9-47CC-B92A-6647E431D716}" srcOrd="4" destOrd="0" parTransId="{F56CC190-756D-46CB-B1E3-083E490E0369}" sibTransId="{D6EE0598-3190-47F8-8B9B-C49CECD52AA5}"/>
    <dgm:cxn modelId="{D841C86A-13D3-4792-A647-DF28C65E07A6}" srcId="{5A8A9375-C36F-45E4-962E-5B07F56E1698}" destId="{B3D84715-16AE-4331-A6CF-4CA927A4E55F}" srcOrd="6" destOrd="0" parTransId="{054F8464-72B7-4424-993D-BA4D4A8F1ABB}" sibTransId="{095D0228-C98C-4224-9A0F-A196AF0820FC}"/>
    <dgm:cxn modelId="{0FC1A142-58FF-4AE5-BEED-B43161B22373}" type="presOf" srcId="{681BBFA9-23C9-47CC-B92A-6647E431D716}" destId="{1AACD543-25C0-471E-A535-2717088C1E6E}" srcOrd="0" destOrd="0" presId="urn:microsoft.com/office/officeart/2005/8/layout/vList6"/>
    <dgm:cxn modelId="{086A2212-27EB-48C7-8BF8-96A90DEE890D}" type="presOf" srcId="{CD541B4E-DFAC-4331-A5B6-749079046077}" destId="{A726EC06-B36F-4510-AD87-72B7FF33FE45}" srcOrd="0" destOrd="1" presId="urn:microsoft.com/office/officeart/2005/8/layout/vList6"/>
    <dgm:cxn modelId="{E771A520-0BCF-4A17-BE68-9CC349626B86}" srcId="{164A33E7-AC30-47B1-9A5C-DAF982ADDC71}" destId="{3D5A35F1-73F6-4A19-81C9-ED6CD62878D9}" srcOrd="0" destOrd="0" parTransId="{2D2A919A-2E9F-4E60-83C1-B6A8886CD765}" sibTransId="{25A98C10-EC63-4522-A929-03CD50CC333F}"/>
    <dgm:cxn modelId="{7E4B8E38-C2D1-4DEF-BBFA-D466288F4898}" srcId="{5A8A9375-C36F-45E4-962E-5B07F56E1698}" destId="{D5C52CCC-6045-462A-8C97-69AB502641E9}" srcOrd="2" destOrd="0" parTransId="{B08D3AD7-C989-479F-B4AC-3AA7D0653F98}" sibTransId="{882E9850-2504-4F47-BDA4-81B51CF30CCF}"/>
    <dgm:cxn modelId="{9C21AEBF-7C2E-4525-AB2B-3E153177CAE5}" srcId="{B3D84715-16AE-4331-A6CF-4CA927A4E55F}" destId="{89411AF8-0F1A-417C-B18C-C1DBE8BE823A}" srcOrd="0" destOrd="0" parTransId="{8E0D59C2-70D8-4DA4-B0ED-E4481910D680}" sibTransId="{FB8D1163-992F-4835-95B9-94229E2B3019}"/>
    <dgm:cxn modelId="{9C27A1A4-874C-4827-B2ED-C77511124B95}" type="presOf" srcId="{9E975EA9-DCF2-4BE4-89D9-C787E854A491}" destId="{D2E0649D-794C-4052-8E40-7A8C6549C1BB}" srcOrd="0" destOrd="0" presId="urn:microsoft.com/office/officeart/2005/8/layout/vList6"/>
    <dgm:cxn modelId="{BE363E88-DC08-4B54-9087-58F26B85F770}" type="presOf" srcId="{952A3B77-92DD-4BDF-B820-A871AD02A00C}" destId="{5A6B6F0C-FD0E-4468-9A3B-98AD48DC285D}" srcOrd="0" destOrd="1" presId="urn:microsoft.com/office/officeart/2005/8/layout/vList6"/>
    <dgm:cxn modelId="{B83C8BCF-AFD9-47AC-A5E0-A36CAD8254CF}" type="presParOf" srcId="{C9BEC968-2DD5-4257-A6D2-4996455F9355}" destId="{85EA9703-C761-4684-9391-9632A2BDA7C4}" srcOrd="0" destOrd="0" presId="urn:microsoft.com/office/officeart/2005/8/layout/vList6"/>
    <dgm:cxn modelId="{DA8A04B9-0647-47F4-8A52-437E7387B8A1}" type="presParOf" srcId="{85EA9703-C761-4684-9391-9632A2BDA7C4}" destId="{D2E0649D-794C-4052-8E40-7A8C6549C1BB}" srcOrd="0" destOrd="0" presId="urn:microsoft.com/office/officeart/2005/8/layout/vList6"/>
    <dgm:cxn modelId="{A99616C8-A72E-4C25-A1A2-53E31FDF0768}" type="presParOf" srcId="{85EA9703-C761-4684-9391-9632A2BDA7C4}" destId="{1971D9DD-8118-4972-8F63-F2193B09510A}" srcOrd="1" destOrd="0" presId="urn:microsoft.com/office/officeart/2005/8/layout/vList6"/>
    <dgm:cxn modelId="{1B648719-6B9F-4DB9-B0FF-0B6786C5C650}" type="presParOf" srcId="{C9BEC968-2DD5-4257-A6D2-4996455F9355}" destId="{A6DB7672-0795-4CB0-9D9C-31FF575465F2}" srcOrd="1" destOrd="0" presId="urn:microsoft.com/office/officeart/2005/8/layout/vList6"/>
    <dgm:cxn modelId="{02B46C1A-4CF3-436A-B3AC-AF8D61565B1A}" type="presParOf" srcId="{C9BEC968-2DD5-4257-A6D2-4996455F9355}" destId="{72CA301F-EB9C-43AD-AD9D-4D4310FF541B}" srcOrd="2" destOrd="0" presId="urn:microsoft.com/office/officeart/2005/8/layout/vList6"/>
    <dgm:cxn modelId="{A07DD9A7-3907-431B-86AB-3FDBD89F7B29}" type="presParOf" srcId="{72CA301F-EB9C-43AD-AD9D-4D4310FF541B}" destId="{A049A69B-51AE-46A1-AC2C-811032D53EB8}" srcOrd="0" destOrd="0" presId="urn:microsoft.com/office/officeart/2005/8/layout/vList6"/>
    <dgm:cxn modelId="{77F0309D-1CF2-466A-ABA6-A405BF25678C}" type="presParOf" srcId="{72CA301F-EB9C-43AD-AD9D-4D4310FF541B}" destId="{C8952DC7-63FB-46E4-92D5-1C66314E00F2}" srcOrd="1" destOrd="0" presId="urn:microsoft.com/office/officeart/2005/8/layout/vList6"/>
    <dgm:cxn modelId="{26F0CE79-9D8D-43B8-AE76-25BD88921D1E}" type="presParOf" srcId="{C9BEC968-2DD5-4257-A6D2-4996455F9355}" destId="{BA07B833-E157-466A-98F3-EE3B05311527}" srcOrd="3" destOrd="0" presId="urn:microsoft.com/office/officeart/2005/8/layout/vList6"/>
    <dgm:cxn modelId="{187521E8-9437-49B6-8C88-3E1021F91783}" type="presParOf" srcId="{C9BEC968-2DD5-4257-A6D2-4996455F9355}" destId="{F9337D99-8BC1-47C7-8D3C-6E35E5061CDD}" srcOrd="4" destOrd="0" presId="urn:microsoft.com/office/officeart/2005/8/layout/vList6"/>
    <dgm:cxn modelId="{CA04E1C9-CE48-4644-85AA-AB86E009214F}" type="presParOf" srcId="{F9337D99-8BC1-47C7-8D3C-6E35E5061CDD}" destId="{562CA20F-CD5E-4C4F-A97D-9DBC997A3368}" srcOrd="0" destOrd="0" presId="urn:microsoft.com/office/officeart/2005/8/layout/vList6"/>
    <dgm:cxn modelId="{3B0D9B4D-FD17-4632-82F2-692E458EF372}" type="presParOf" srcId="{F9337D99-8BC1-47C7-8D3C-6E35E5061CDD}" destId="{533ABA50-E0D9-4331-B4B4-B1A647AEE800}" srcOrd="1" destOrd="0" presId="urn:microsoft.com/office/officeart/2005/8/layout/vList6"/>
    <dgm:cxn modelId="{2E805FE7-01CB-4893-BCB7-5AA31DA4EAD1}" type="presParOf" srcId="{C9BEC968-2DD5-4257-A6D2-4996455F9355}" destId="{625091FB-2B09-4EAB-B11B-110642F6E2FB}" srcOrd="5" destOrd="0" presId="urn:microsoft.com/office/officeart/2005/8/layout/vList6"/>
    <dgm:cxn modelId="{BDDE6684-DB2D-4141-8426-D4017E559762}" type="presParOf" srcId="{C9BEC968-2DD5-4257-A6D2-4996455F9355}" destId="{AB8F909E-DBA9-41EE-A251-EE21C7DB3CEE}" srcOrd="6" destOrd="0" presId="urn:microsoft.com/office/officeart/2005/8/layout/vList6"/>
    <dgm:cxn modelId="{80C83225-B0E2-4B1F-A9AF-979237CAEEBC}" type="presParOf" srcId="{AB8F909E-DBA9-41EE-A251-EE21C7DB3CEE}" destId="{7DF59D04-AF03-4D71-BAD6-BBA1CBF6B4BE}" srcOrd="0" destOrd="0" presId="urn:microsoft.com/office/officeart/2005/8/layout/vList6"/>
    <dgm:cxn modelId="{12B0B236-8D0E-4F89-8C0C-13CFED88F05F}" type="presParOf" srcId="{AB8F909E-DBA9-41EE-A251-EE21C7DB3CEE}" destId="{4EC0407B-27DF-4659-9498-5E7178228571}" srcOrd="1" destOrd="0" presId="urn:microsoft.com/office/officeart/2005/8/layout/vList6"/>
    <dgm:cxn modelId="{C075DFA2-1CAC-4B26-944E-202521320755}" type="presParOf" srcId="{C9BEC968-2DD5-4257-A6D2-4996455F9355}" destId="{9C970E76-1B49-4794-9644-5FB6296D3DBE}" srcOrd="7" destOrd="0" presId="urn:microsoft.com/office/officeart/2005/8/layout/vList6"/>
    <dgm:cxn modelId="{4089E260-F2BF-4165-AE33-22EBEE5349FA}" type="presParOf" srcId="{C9BEC968-2DD5-4257-A6D2-4996455F9355}" destId="{7F93F0CA-F1A9-4DE7-B70C-768D999553CD}" srcOrd="8" destOrd="0" presId="urn:microsoft.com/office/officeart/2005/8/layout/vList6"/>
    <dgm:cxn modelId="{B9D170A5-D2BB-4BE0-9CB7-2BA75E9BD978}" type="presParOf" srcId="{7F93F0CA-F1A9-4DE7-B70C-768D999553CD}" destId="{1AACD543-25C0-471E-A535-2717088C1E6E}" srcOrd="0" destOrd="0" presId="urn:microsoft.com/office/officeart/2005/8/layout/vList6"/>
    <dgm:cxn modelId="{5E64EA4E-38D3-45BB-8E25-878B8947F8C6}" type="presParOf" srcId="{7F93F0CA-F1A9-4DE7-B70C-768D999553CD}" destId="{A726EC06-B36F-4510-AD87-72B7FF33FE45}" srcOrd="1" destOrd="0" presId="urn:microsoft.com/office/officeart/2005/8/layout/vList6"/>
    <dgm:cxn modelId="{AF39939B-CCDE-4968-A383-75655A3D3DBD}" type="presParOf" srcId="{C9BEC968-2DD5-4257-A6D2-4996455F9355}" destId="{B5CFDBFD-9E3B-41E7-9B05-EF9A5657FD48}" srcOrd="9" destOrd="0" presId="urn:microsoft.com/office/officeart/2005/8/layout/vList6"/>
    <dgm:cxn modelId="{9988D961-8473-4A4B-9823-9066064C00A0}" type="presParOf" srcId="{C9BEC968-2DD5-4257-A6D2-4996455F9355}" destId="{BD833290-FFA0-4C7E-B6BB-0C7732E30F9B}" srcOrd="10" destOrd="0" presId="urn:microsoft.com/office/officeart/2005/8/layout/vList6"/>
    <dgm:cxn modelId="{1B0C8AAC-5AAC-4719-B420-AD10ABC32F89}" type="presParOf" srcId="{BD833290-FFA0-4C7E-B6BB-0C7732E30F9B}" destId="{D9ED7A33-2D94-40B0-B04E-DC7EB4C865EC}" srcOrd="0" destOrd="0" presId="urn:microsoft.com/office/officeart/2005/8/layout/vList6"/>
    <dgm:cxn modelId="{7A5B4C09-C697-4C80-A4F7-2A525BE7A3E9}" type="presParOf" srcId="{BD833290-FFA0-4C7E-B6BB-0C7732E30F9B}" destId="{5A6B6F0C-FD0E-4468-9A3B-98AD48DC285D}" srcOrd="1" destOrd="0" presId="urn:microsoft.com/office/officeart/2005/8/layout/vList6"/>
    <dgm:cxn modelId="{D9C4C607-4951-47F3-B3DF-B45512181D80}" type="presParOf" srcId="{C9BEC968-2DD5-4257-A6D2-4996455F9355}" destId="{AA5B0825-91B7-4482-9C2A-7C793D596325}" srcOrd="11" destOrd="0" presId="urn:microsoft.com/office/officeart/2005/8/layout/vList6"/>
    <dgm:cxn modelId="{BBA50111-D24F-4979-B550-0D38C2A5D8C2}" type="presParOf" srcId="{C9BEC968-2DD5-4257-A6D2-4996455F9355}" destId="{C652EF11-87FF-4DC2-B8C6-9A418C679FE1}" srcOrd="12" destOrd="0" presId="urn:microsoft.com/office/officeart/2005/8/layout/vList6"/>
    <dgm:cxn modelId="{7EC626DB-5CC8-491F-ABC7-07DFC8E6C7DF}" type="presParOf" srcId="{C652EF11-87FF-4DC2-B8C6-9A418C679FE1}" destId="{8504A283-6681-4270-8057-3E8C656BEA98}" srcOrd="0" destOrd="0" presId="urn:microsoft.com/office/officeart/2005/8/layout/vList6"/>
    <dgm:cxn modelId="{F1BFB5C3-2B2C-486E-863F-89B6F18F9B02}" type="presParOf" srcId="{C652EF11-87FF-4DC2-B8C6-9A418C679FE1}" destId="{D52F1A7D-372F-49EF-9130-F1304C53897A}" srcOrd="1" destOrd="0" presId="urn:microsoft.com/office/officeart/2005/8/layout/vList6"/>
    <dgm:cxn modelId="{327AF722-CE40-4A14-8E37-9DDA7AE15489}" type="presParOf" srcId="{C9BEC968-2DD5-4257-A6D2-4996455F9355}" destId="{7DE21E0B-0D1A-4197-A738-D1DC1C367367}" srcOrd="13" destOrd="0" presId="urn:microsoft.com/office/officeart/2005/8/layout/vList6"/>
    <dgm:cxn modelId="{AED23086-1F55-49A1-9757-E7448AFBF9E7}" type="presParOf" srcId="{C9BEC968-2DD5-4257-A6D2-4996455F9355}" destId="{523F1ECF-74CB-46EF-97B6-9590F07E5202}" srcOrd="14" destOrd="0" presId="urn:microsoft.com/office/officeart/2005/8/layout/vList6"/>
    <dgm:cxn modelId="{49C9E07F-DD7F-4B64-AF0E-BB0D8A9CF94F}" type="presParOf" srcId="{523F1ECF-74CB-46EF-97B6-9590F07E5202}" destId="{33A69020-4A4B-43A0-BB70-13097C857EE3}" srcOrd="0" destOrd="0" presId="urn:microsoft.com/office/officeart/2005/8/layout/vList6"/>
    <dgm:cxn modelId="{B5F3A97C-590E-468F-9B7D-9ABADDDF7535}" type="presParOf" srcId="{523F1ECF-74CB-46EF-97B6-9590F07E5202}" destId="{37DDD60D-9462-40D4-866C-83A7B86ADF2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18F86D-F624-4609-8E8D-3B397DD23FD2}" type="doc">
      <dgm:prSet loTypeId="urn:microsoft.com/office/officeart/2005/8/layout/hProcess7#1" loCatId="process" qsTypeId="urn:microsoft.com/office/officeart/2005/8/quickstyle/3d3" qsCatId="3D" csTypeId="urn:microsoft.com/office/officeart/2005/8/colors/accent1_2" csCatId="accent1" phldr="1"/>
      <dgm:spPr/>
      <dgm:t>
        <a:bodyPr/>
        <a:lstStyle/>
        <a:p>
          <a:endParaRPr lang="en-US"/>
        </a:p>
      </dgm:t>
    </dgm:pt>
    <dgm:pt modelId="{E70C5A0B-3119-4055-8D48-0A947587A9ED}">
      <dgm:prSet phldrT="[Text]"/>
      <dgm:spPr>
        <a:solidFill>
          <a:schemeClr val="accent2"/>
        </a:solidFill>
      </dgm:spPr>
      <dgm:t>
        <a:bodyPr/>
        <a:lstStyle/>
        <a:p>
          <a:r>
            <a:rPr lang="en-US" dirty="0" smtClean="0">
              <a:solidFill>
                <a:schemeClr val="accent1">
                  <a:lumMod val="75000"/>
                </a:schemeClr>
              </a:solidFill>
            </a:rPr>
            <a:t>Reseller</a:t>
          </a:r>
          <a:endParaRPr lang="en-US" dirty="0">
            <a:solidFill>
              <a:schemeClr val="accent1">
                <a:lumMod val="75000"/>
              </a:schemeClr>
            </a:solidFill>
          </a:endParaRPr>
        </a:p>
      </dgm:t>
    </dgm:pt>
    <dgm:pt modelId="{86AEC7F8-CE29-4B04-93D5-B88BDFCD929F}" type="parTrans" cxnId="{8CF0A7A0-E13A-4B56-9152-A15799A9E819}">
      <dgm:prSet/>
      <dgm:spPr/>
      <dgm:t>
        <a:bodyPr/>
        <a:lstStyle/>
        <a:p>
          <a:endParaRPr lang="en-US"/>
        </a:p>
      </dgm:t>
    </dgm:pt>
    <dgm:pt modelId="{577875ED-FE3D-467F-A59E-8D82DC06B105}" type="sibTrans" cxnId="{8CF0A7A0-E13A-4B56-9152-A15799A9E819}">
      <dgm:prSet/>
      <dgm:spPr/>
      <dgm:t>
        <a:bodyPr/>
        <a:lstStyle/>
        <a:p>
          <a:endParaRPr lang="en-US"/>
        </a:p>
      </dgm:t>
    </dgm:pt>
    <dgm:pt modelId="{02D49525-3E6C-48F7-AF12-850FDCF23D5A}">
      <dgm:prSet phldrT="[Text]"/>
      <dgm:spPr/>
      <dgm:t>
        <a:bodyPr/>
        <a:lstStyle/>
        <a:p>
          <a:r>
            <a:rPr lang="en-US" dirty="0" smtClean="0">
              <a:solidFill>
                <a:schemeClr val="accent1">
                  <a:lumMod val="75000"/>
                </a:schemeClr>
              </a:solidFill>
            </a:rPr>
            <a:t>Back End System</a:t>
          </a:r>
          <a:endParaRPr lang="en-US" dirty="0">
            <a:solidFill>
              <a:schemeClr val="accent1">
                <a:lumMod val="75000"/>
              </a:schemeClr>
            </a:solidFill>
          </a:endParaRPr>
        </a:p>
      </dgm:t>
    </dgm:pt>
    <dgm:pt modelId="{AFE3A6A4-8DD0-476A-AC49-2DA7EE9CA88C}" type="parTrans" cxnId="{A5817C81-80DC-4357-9B2A-29EFC6F312A6}">
      <dgm:prSet/>
      <dgm:spPr/>
      <dgm:t>
        <a:bodyPr/>
        <a:lstStyle/>
        <a:p>
          <a:endParaRPr lang="en-US"/>
        </a:p>
      </dgm:t>
    </dgm:pt>
    <dgm:pt modelId="{C3CD471B-EF72-4338-BB23-1B80A862D238}" type="sibTrans" cxnId="{A5817C81-80DC-4357-9B2A-29EFC6F312A6}">
      <dgm:prSet/>
      <dgm:spPr/>
      <dgm:t>
        <a:bodyPr/>
        <a:lstStyle/>
        <a:p>
          <a:endParaRPr lang="en-US"/>
        </a:p>
      </dgm:t>
    </dgm:pt>
    <dgm:pt modelId="{EB788F63-BA57-4B8D-978E-6C736B1E1F33}">
      <dgm:prSet phldrT="[Text]"/>
      <dgm:spPr>
        <a:solidFill>
          <a:schemeClr val="accent4"/>
        </a:solidFill>
      </dgm:spPr>
      <dgm:t>
        <a:bodyPr/>
        <a:lstStyle/>
        <a:p>
          <a:r>
            <a:rPr lang="en-US" dirty="0" smtClean="0"/>
            <a:t>Reseller</a:t>
          </a:r>
          <a:endParaRPr lang="en-US" dirty="0"/>
        </a:p>
      </dgm:t>
    </dgm:pt>
    <dgm:pt modelId="{2A5A5581-4A7E-4FE7-BCED-9B6B6AC85F86}" type="parTrans" cxnId="{6296B4C3-D9BC-4F5D-9CC1-605A4717C5D0}">
      <dgm:prSet/>
      <dgm:spPr/>
      <dgm:t>
        <a:bodyPr/>
        <a:lstStyle/>
        <a:p>
          <a:endParaRPr lang="en-US"/>
        </a:p>
      </dgm:t>
    </dgm:pt>
    <dgm:pt modelId="{214B3EAD-8238-49FB-BE26-99024482A927}" type="sibTrans" cxnId="{6296B4C3-D9BC-4F5D-9CC1-605A4717C5D0}">
      <dgm:prSet/>
      <dgm:spPr/>
      <dgm:t>
        <a:bodyPr/>
        <a:lstStyle/>
        <a:p>
          <a:endParaRPr lang="en-US"/>
        </a:p>
      </dgm:t>
    </dgm:pt>
    <dgm:pt modelId="{B77BD7E5-FC36-4B06-B1C4-2FBE3066F4C7}">
      <dgm:prSet phldrT="[Text]"/>
      <dgm:spPr/>
      <dgm:t>
        <a:bodyPr/>
        <a:lstStyle/>
        <a:p>
          <a:r>
            <a:rPr lang="en-US" dirty="0" smtClean="0"/>
            <a:t>Web Storefront</a:t>
          </a:r>
          <a:endParaRPr lang="en-US" dirty="0"/>
        </a:p>
      </dgm:t>
    </dgm:pt>
    <dgm:pt modelId="{356D0B5F-17AE-41BA-ADB0-E233ACBDCA63}" type="parTrans" cxnId="{F45CF34E-CAAF-4759-957F-BBDEF1A5A134}">
      <dgm:prSet/>
      <dgm:spPr/>
      <dgm:t>
        <a:bodyPr/>
        <a:lstStyle/>
        <a:p>
          <a:endParaRPr lang="en-US"/>
        </a:p>
      </dgm:t>
    </dgm:pt>
    <dgm:pt modelId="{25DDE604-BAD6-4A60-8D5F-50DA9FE3876A}" type="sibTrans" cxnId="{F45CF34E-CAAF-4759-957F-BBDEF1A5A134}">
      <dgm:prSet/>
      <dgm:spPr/>
      <dgm:t>
        <a:bodyPr/>
        <a:lstStyle/>
        <a:p>
          <a:endParaRPr lang="en-US"/>
        </a:p>
      </dgm:t>
    </dgm:pt>
    <dgm:pt modelId="{618EE553-4174-4EA9-9287-0DEDF775E857}" type="pres">
      <dgm:prSet presAssocID="{B218F86D-F624-4609-8E8D-3B397DD23FD2}" presName="Name0" presStyleCnt="0">
        <dgm:presLayoutVars>
          <dgm:dir/>
          <dgm:animLvl val="lvl"/>
          <dgm:resizeHandles val="exact"/>
        </dgm:presLayoutVars>
      </dgm:prSet>
      <dgm:spPr/>
      <dgm:t>
        <a:bodyPr/>
        <a:lstStyle/>
        <a:p>
          <a:endParaRPr lang="en-US"/>
        </a:p>
      </dgm:t>
    </dgm:pt>
    <dgm:pt modelId="{2645D8FE-1B64-4E22-98CA-B75BF0BE0EAA}" type="pres">
      <dgm:prSet presAssocID="{E70C5A0B-3119-4055-8D48-0A947587A9ED}" presName="compositeNode" presStyleCnt="0">
        <dgm:presLayoutVars>
          <dgm:bulletEnabled val="1"/>
        </dgm:presLayoutVars>
      </dgm:prSet>
      <dgm:spPr/>
    </dgm:pt>
    <dgm:pt modelId="{08EC345E-6517-445F-9E2D-12A188FD305B}" type="pres">
      <dgm:prSet presAssocID="{E70C5A0B-3119-4055-8D48-0A947587A9ED}" presName="bgRect" presStyleLbl="node1" presStyleIdx="0" presStyleCnt="2"/>
      <dgm:spPr/>
      <dgm:t>
        <a:bodyPr/>
        <a:lstStyle/>
        <a:p>
          <a:endParaRPr lang="en-US"/>
        </a:p>
      </dgm:t>
    </dgm:pt>
    <dgm:pt modelId="{8ED34443-8523-49AD-B143-C074341F1021}" type="pres">
      <dgm:prSet presAssocID="{E70C5A0B-3119-4055-8D48-0A947587A9ED}" presName="parentNode" presStyleLbl="node1" presStyleIdx="0" presStyleCnt="2">
        <dgm:presLayoutVars>
          <dgm:chMax val="0"/>
          <dgm:bulletEnabled val="1"/>
        </dgm:presLayoutVars>
      </dgm:prSet>
      <dgm:spPr/>
      <dgm:t>
        <a:bodyPr/>
        <a:lstStyle/>
        <a:p>
          <a:endParaRPr lang="en-US"/>
        </a:p>
      </dgm:t>
    </dgm:pt>
    <dgm:pt modelId="{319AC4EF-D43B-493E-8952-429D35BF1EB6}" type="pres">
      <dgm:prSet presAssocID="{E70C5A0B-3119-4055-8D48-0A947587A9ED}" presName="childNode" presStyleLbl="node1" presStyleIdx="0" presStyleCnt="2">
        <dgm:presLayoutVars>
          <dgm:bulletEnabled val="1"/>
        </dgm:presLayoutVars>
      </dgm:prSet>
      <dgm:spPr/>
      <dgm:t>
        <a:bodyPr/>
        <a:lstStyle/>
        <a:p>
          <a:endParaRPr lang="en-US"/>
        </a:p>
      </dgm:t>
    </dgm:pt>
    <dgm:pt modelId="{01BD01AE-C07B-45A3-B04E-1EBB31ECAC4D}" type="pres">
      <dgm:prSet presAssocID="{577875ED-FE3D-467F-A59E-8D82DC06B105}" presName="hSp" presStyleCnt="0"/>
      <dgm:spPr/>
    </dgm:pt>
    <dgm:pt modelId="{16CCC197-18FF-4CBA-886F-7EEB83B7E161}" type="pres">
      <dgm:prSet presAssocID="{577875ED-FE3D-467F-A59E-8D82DC06B105}" presName="vProcSp" presStyleCnt="0"/>
      <dgm:spPr/>
    </dgm:pt>
    <dgm:pt modelId="{C5DC1070-E952-46E9-A2C1-6641A6030EC7}" type="pres">
      <dgm:prSet presAssocID="{577875ED-FE3D-467F-A59E-8D82DC06B105}" presName="vSp1" presStyleCnt="0"/>
      <dgm:spPr/>
    </dgm:pt>
    <dgm:pt modelId="{8F8764ED-9451-4B2C-A9DC-242910B09AF6}" type="pres">
      <dgm:prSet presAssocID="{577875ED-FE3D-467F-A59E-8D82DC06B105}" presName="simulatedConn" presStyleLbl="solidFgAcc1" presStyleIdx="0" presStyleCnt="1" custAng="16200000" custLinFactNeighborX="-12801"/>
      <dgm:spPr>
        <a:prstGeom prst="leftRightArrow">
          <a:avLst/>
        </a:prstGeom>
        <a:solidFill>
          <a:schemeClr val="accent1"/>
        </a:solidFill>
        <a:scene3d>
          <a:camera prst="orthographicFront">
            <a:rot lat="0" lon="0" rev="0"/>
          </a:camera>
          <a:lightRig rig="contrasting" dir="t">
            <a:rot lat="0" lon="0" rev="1200000"/>
          </a:lightRig>
        </a:scene3d>
        <a:sp3d z="300000" contourW="12700" prstMaterial="flat">
          <a:bevelT w="177800" h="254000"/>
          <a:bevelB w="152400"/>
          <a:contourClr>
            <a:schemeClr val="bg1"/>
          </a:contourClr>
        </a:sp3d>
      </dgm:spPr>
    </dgm:pt>
    <dgm:pt modelId="{6C8790A6-CE52-40F7-8D5D-52EB3109CAD9}" type="pres">
      <dgm:prSet presAssocID="{577875ED-FE3D-467F-A59E-8D82DC06B105}" presName="vSp2" presStyleCnt="0"/>
      <dgm:spPr/>
    </dgm:pt>
    <dgm:pt modelId="{9A4E7423-0777-42F9-888D-47E95B52D3DE}" type="pres">
      <dgm:prSet presAssocID="{577875ED-FE3D-467F-A59E-8D82DC06B105}" presName="sibTrans" presStyleCnt="0"/>
      <dgm:spPr/>
    </dgm:pt>
    <dgm:pt modelId="{EEC62F0D-0D71-49B7-ABC8-D3B15D0CAB36}" type="pres">
      <dgm:prSet presAssocID="{EB788F63-BA57-4B8D-978E-6C736B1E1F33}" presName="compositeNode" presStyleCnt="0">
        <dgm:presLayoutVars>
          <dgm:bulletEnabled val="1"/>
        </dgm:presLayoutVars>
      </dgm:prSet>
      <dgm:spPr/>
    </dgm:pt>
    <dgm:pt modelId="{4248BDA8-C555-4883-9E62-52A98D19C9E9}" type="pres">
      <dgm:prSet presAssocID="{EB788F63-BA57-4B8D-978E-6C736B1E1F33}" presName="bgRect" presStyleLbl="node1" presStyleIdx="1" presStyleCnt="2"/>
      <dgm:spPr/>
      <dgm:t>
        <a:bodyPr/>
        <a:lstStyle/>
        <a:p>
          <a:endParaRPr lang="en-US"/>
        </a:p>
      </dgm:t>
    </dgm:pt>
    <dgm:pt modelId="{AD421FE7-C6E0-4CA7-9A9A-F97314F861BC}" type="pres">
      <dgm:prSet presAssocID="{EB788F63-BA57-4B8D-978E-6C736B1E1F33}" presName="parentNode" presStyleLbl="node1" presStyleIdx="1" presStyleCnt="2">
        <dgm:presLayoutVars>
          <dgm:chMax val="0"/>
          <dgm:bulletEnabled val="1"/>
        </dgm:presLayoutVars>
      </dgm:prSet>
      <dgm:spPr/>
      <dgm:t>
        <a:bodyPr/>
        <a:lstStyle/>
        <a:p>
          <a:endParaRPr lang="en-US"/>
        </a:p>
      </dgm:t>
    </dgm:pt>
    <dgm:pt modelId="{3C745A49-D936-4DC3-8AC6-C78C0B7DA881}" type="pres">
      <dgm:prSet presAssocID="{EB788F63-BA57-4B8D-978E-6C736B1E1F33}" presName="childNode" presStyleLbl="node1" presStyleIdx="1" presStyleCnt="2">
        <dgm:presLayoutVars>
          <dgm:bulletEnabled val="1"/>
        </dgm:presLayoutVars>
      </dgm:prSet>
      <dgm:spPr/>
      <dgm:t>
        <a:bodyPr/>
        <a:lstStyle/>
        <a:p>
          <a:endParaRPr lang="en-US"/>
        </a:p>
      </dgm:t>
    </dgm:pt>
  </dgm:ptLst>
  <dgm:cxnLst>
    <dgm:cxn modelId="{A5817C81-80DC-4357-9B2A-29EFC6F312A6}" srcId="{E70C5A0B-3119-4055-8D48-0A947587A9ED}" destId="{02D49525-3E6C-48F7-AF12-850FDCF23D5A}" srcOrd="0" destOrd="0" parTransId="{AFE3A6A4-8DD0-476A-AC49-2DA7EE9CA88C}" sibTransId="{C3CD471B-EF72-4338-BB23-1B80A862D238}"/>
    <dgm:cxn modelId="{6B640B2B-A6A3-429B-8E1B-E9E58D7C344B}" type="presOf" srcId="{B218F86D-F624-4609-8E8D-3B397DD23FD2}" destId="{618EE553-4174-4EA9-9287-0DEDF775E857}" srcOrd="0" destOrd="0" presId="urn:microsoft.com/office/officeart/2005/8/layout/hProcess7#1"/>
    <dgm:cxn modelId="{573EA7BD-CD6C-441D-B3CE-28AEB6CF7AE8}" type="presOf" srcId="{02D49525-3E6C-48F7-AF12-850FDCF23D5A}" destId="{319AC4EF-D43B-493E-8952-429D35BF1EB6}" srcOrd="0" destOrd="0" presId="urn:microsoft.com/office/officeart/2005/8/layout/hProcess7#1"/>
    <dgm:cxn modelId="{6296B4C3-D9BC-4F5D-9CC1-605A4717C5D0}" srcId="{B218F86D-F624-4609-8E8D-3B397DD23FD2}" destId="{EB788F63-BA57-4B8D-978E-6C736B1E1F33}" srcOrd="1" destOrd="0" parTransId="{2A5A5581-4A7E-4FE7-BCED-9B6B6AC85F86}" sibTransId="{214B3EAD-8238-49FB-BE26-99024482A927}"/>
    <dgm:cxn modelId="{A75DC2B4-6B9C-46BE-8257-ADBEEA776313}" type="presOf" srcId="{E70C5A0B-3119-4055-8D48-0A947587A9ED}" destId="{08EC345E-6517-445F-9E2D-12A188FD305B}" srcOrd="0" destOrd="0" presId="urn:microsoft.com/office/officeart/2005/8/layout/hProcess7#1"/>
    <dgm:cxn modelId="{2B055BCC-DE65-4885-A5CF-75D4829E9510}" type="presOf" srcId="{E70C5A0B-3119-4055-8D48-0A947587A9ED}" destId="{8ED34443-8523-49AD-B143-C074341F1021}" srcOrd="1" destOrd="0" presId="urn:microsoft.com/office/officeart/2005/8/layout/hProcess7#1"/>
    <dgm:cxn modelId="{F45CF34E-CAAF-4759-957F-BBDEF1A5A134}" srcId="{EB788F63-BA57-4B8D-978E-6C736B1E1F33}" destId="{B77BD7E5-FC36-4B06-B1C4-2FBE3066F4C7}" srcOrd="0" destOrd="0" parTransId="{356D0B5F-17AE-41BA-ADB0-E233ACBDCA63}" sibTransId="{25DDE604-BAD6-4A60-8D5F-50DA9FE3876A}"/>
    <dgm:cxn modelId="{B87B0478-6581-4EED-BA37-309E9B0BFAED}" type="presOf" srcId="{B77BD7E5-FC36-4B06-B1C4-2FBE3066F4C7}" destId="{3C745A49-D936-4DC3-8AC6-C78C0B7DA881}" srcOrd="0" destOrd="0" presId="urn:microsoft.com/office/officeart/2005/8/layout/hProcess7#1"/>
    <dgm:cxn modelId="{8CF0A7A0-E13A-4B56-9152-A15799A9E819}" srcId="{B218F86D-F624-4609-8E8D-3B397DD23FD2}" destId="{E70C5A0B-3119-4055-8D48-0A947587A9ED}" srcOrd="0" destOrd="0" parTransId="{86AEC7F8-CE29-4B04-93D5-B88BDFCD929F}" sibTransId="{577875ED-FE3D-467F-A59E-8D82DC06B105}"/>
    <dgm:cxn modelId="{C4A5E0F9-DB39-4C51-9F2D-A5E33C933BB3}" type="presOf" srcId="{EB788F63-BA57-4B8D-978E-6C736B1E1F33}" destId="{4248BDA8-C555-4883-9E62-52A98D19C9E9}" srcOrd="0" destOrd="0" presId="urn:microsoft.com/office/officeart/2005/8/layout/hProcess7#1"/>
    <dgm:cxn modelId="{9ED5090C-EEB2-44B1-8E03-0935847E2C04}" type="presOf" srcId="{EB788F63-BA57-4B8D-978E-6C736B1E1F33}" destId="{AD421FE7-C6E0-4CA7-9A9A-F97314F861BC}" srcOrd="1" destOrd="0" presId="urn:microsoft.com/office/officeart/2005/8/layout/hProcess7#1"/>
    <dgm:cxn modelId="{0C089413-6B6E-47AF-968F-F8C02BE83F57}" type="presParOf" srcId="{618EE553-4174-4EA9-9287-0DEDF775E857}" destId="{2645D8FE-1B64-4E22-98CA-B75BF0BE0EAA}" srcOrd="0" destOrd="0" presId="urn:microsoft.com/office/officeart/2005/8/layout/hProcess7#1"/>
    <dgm:cxn modelId="{A1BF72A1-9FA9-4650-85E3-1138BD1CD6C1}" type="presParOf" srcId="{2645D8FE-1B64-4E22-98CA-B75BF0BE0EAA}" destId="{08EC345E-6517-445F-9E2D-12A188FD305B}" srcOrd="0" destOrd="0" presId="urn:microsoft.com/office/officeart/2005/8/layout/hProcess7#1"/>
    <dgm:cxn modelId="{459F701A-6C28-4799-BC14-8A99C6468A0A}" type="presParOf" srcId="{2645D8FE-1B64-4E22-98CA-B75BF0BE0EAA}" destId="{8ED34443-8523-49AD-B143-C074341F1021}" srcOrd="1" destOrd="0" presId="urn:microsoft.com/office/officeart/2005/8/layout/hProcess7#1"/>
    <dgm:cxn modelId="{15447697-4988-44E1-A1BD-67B2D62496B5}" type="presParOf" srcId="{2645D8FE-1B64-4E22-98CA-B75BF0BE0EAA}" destId="{319AC4EF-D43B-493E-8952-429D35BF1EB6}" srcOrd="2" destOrd="0" presId="urn:microsoft.com/office/officeart/2005/8/layout/hProcess7#1"/>
    <dgm:cxn modelId="{982518EA-AC24-4E71-85A4-2AC46606FC88}" type="presParOf" srcId="{618EE553-4174-4EA9-9287-0DEDF775E857}" destId="{01BD01AE-C07B-45A3-B04E-1EBB31ECAC4D}" srcOrd="1" destOrd="0" presId="urn:microsoft.com/office/officeart/2005/8/layout/hProcess7#1"/>
    <dgm:cxn modelId="{79A3B50C-36C7-4E40-97C1-74361643A149}" type="presParOf" srcId="{618EE553-4174-4EA9-9287-0DEDF775E857}" destId="{16CCC197-18FF-4CBA-886F-7EEB83B7E161}" srcOrd="2" destOrd="0" presId="urn:microsoft.com/office/officeart/2005/8/layout/hProcess7#1"/>
    <dgm:cxn modelId="{B6CFCC51-CC58-4309-B6A3-85CB5954F452}" type="presParOf" srcId="{16CCC197-18FF-4CBA-886F-7EEB83B7E161}" destId="{C5DC1070-E952-46E9-A2C1-6641A6030EC7}" srcOrd="0" destOrd="0" presId="urn:microsoft.com/office/officeart/2005/8/layout/hProcess7#1"/>
    <dgm:cxn modelId="{7B6DB9DD-0F93-4226-8BE2-3083B21D0634}" type="presParOf" srcId="{16CCC197-18FF-4CBA-886F-7EEB83B7E161}" destId="{8F8764ED-9451-4B2C-A9DC-242910B09AF6}" srcOrd="1" destOrd="0" presId="urn:microsoft.com/office/officeart/2005/8/layout/hProcess7#1"/>
    <dgm:cxn modelId="{B80D50A4-9721-40A6-A588-5B9890C85514}" type="presParOf" srcId="{16CCC197-18FF-4CBA-886F-7EEB83B7E161}" destId="{6C8790A6-CE52-40F7-8D5D-52EB3109CAD9}" srcOrd="2" destOrd="0" presId="urn:microsoft.com/office/officeart/2005/8/layout/hProcess7#1"/>
    <dgm:cxn modelId="{112FED2A-EE8E-41D0-891E-C62B1B5F6954}" type="presParOf" srcId="{618EE553-4174-4EA9-9287-0DEDF775E857}" destId="{9A4E7423-0777-42F9-888D-47E95B52D3DE}" srcOrd="3" destOrd="0" presId="urn:microsoft.com/office/officeart/2005/8/layout/hProcess7#1"/>
    <dgm:cxn modelId="{AFBBE971-046C-404D-8F15-231A7E22161A}" type="presParOf" srcId="{618EE553-4174-4EA9-9287-0DEDF775E857}" destId="{EEC62F0D-0D71-49B7-ABC8-D3B15D0CAB36}" srcOrd="4" destOrd="0" presId="urn:microsoft.com/office/officeart/2005/8/layout/hProcess7#1"/>
    <dgm:cxn modelId="{00A18E89-1A07-4991-894A-38946FF145B6}" type="presParOf" srcId="{EEC62F0D-0D71-49B7-ABC8-D3B15D0CAB36}" destId="{4248BDA8-C555-4883-9E62-52A98D19C9E9}" srcOrd="0" destOrd="0" presId="urn:microsoft.com/office/officeart/2005/8/layout/hProcess7#1"/>
    <dgm:cxn modelId="{47CCA9FD-BDEC-4B29-9C1A-2E7A6F19CC85}" type="presParOf" srcId="{EEC62F0D-0D71-49B7-ABC8-D3B15D0CAB36}" destId="{AD421FE7-C6E0-4CA7-9A9A-F97314F861BC}" srcOrd="1" destOrd="0" presId="urn:microsoft.com/office/officeart/2005/8/layout/hProcess7#1"/>
    <dgm:cxn modelId="{94C465C3-F40B-473C-89A6-C6A5C3C933CD}" type="presParOf" srcId="{EEC62F0D-0D71-49B7-ABC8-D3B15D0CAB36}" destId="{3C745A49-D936-4DC3-8AC6-C78C0B7DA881}" srcOrd="2" destOrd="0" presId="urn:microsoft.com/office/officeart/2005/8/layout/hProcess7#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18F86D-F624-4609-8E8D-3B397DD23FD2}" type="doc">
      <dgm:prSet loTypeId="urn:microsoft.com/office/officeart/2005/8/layout/hProcess7#2" loCatId="process" qsTypeId="urn:microsoft.com/office/officeart/2005/8/quickstyle/3d3" qsCatId="3D" csTypeId="urn:microsoft.com/office/officeart/2005/8/colors/accent1_2" csCatId="accent1" phldr="1"/>
      <dgm:spPr/>
      <dgm:t>
        <a:bodyPr/>
        <a:lstStyle/>
        <a:p>
          <a:endParaRPr lang="en-US"/>
        </a:p>
      </dgm:t>
    </dgm:pt>
    <dgm:pt modelId="{E70C5A0B-3119-4055-8D48-0A947587A9ED}">
      <dgm:prSet phldrT="[Text]"/>
      <dgm:spPr>
        <a:solidFill>
          <a:schemeClr val="accent2"/>
        </a:solidFill>
      </dgm:spPr>
      <dgm:t>
        <a:bodyPr/>
        <a:lstStyle/>
        <a:p>
          <a:r>
            <a:rPr lang="en-US" dirty="0" smtClean="0">
              <a:solidFill>
                <a:schemeClr val="accent1">
                  <a:lumMod val="75000"/>
                </a:schemeClr>
              </a:solidFill>
            </a:rPr>
            <a:t>Reseller</a:t>
          </a:r>
          <a:endParaRPr lang="en-US" dirty="0">
            <a:solidFill>
              <a:schemeClr val="accent1">
                <a:lumMod val="75000"/>
              </a:schemeClr>
            </a:solidFill>
          </a:endParaRPr>
        </a:p>
      </dgm:t>
    </dgm:pt>
    <dgm:pt modelId="{86AEC7F8-CE29-4B04-93D5-B88BDFCD929F}" type="parTrans" cxnId="{8CF0A7A0-E13A-4B56-9152-A15799A9E819}">
      <dgm:prSet/>
      <dgm:spPr/>
      <dgm:t>
        <a:bodyPr/>
        <a:lstStyle/>
        <a:p>
          <a:endParaRPr lang="en-US"/>
        </a:p>
      </dgm:t>
    </dgm:pt>
    <dgm:pt modelId="{577875ED-FE3D-467F-A59E-8D82DC06B105}" type="sibTrans" cxnId="{8CF0A7A0-E13A-4B56-9152-A15799A9E819}">
      <dgm:prSet/>
      <dgm:spPr/>
      <dgm:t>
        <a:bodyPr/>
        <a:lstStyle/>
        <a:p>
          <a:endParaRPr lang="en-US"/>
        </a:p>
      </dgm:t>
    </dgm:pt>
    <dgm:pt modelId="{02D49525-3E6C-48F7-AF12-850FDCF23D5A}">
      <dgm:prSet phldrT="[Text]"/>
      <dgm:spPr/>
      <dgm:t>
        <a:bodyPr/>
        <a:lstStyle/>
        <a:p>
          <a:r>
            <a:rPr lang="en-US" dirty="0" smtClean="0">
              <a:solidFill>
                <a:schemeClr val="accent1">
                  <a:lumMod val="75000"/>
                </a:schemeClr>
              </a:solidFill>
            </a:rPr>
            <a:t>Back End System</a:t>
          </a:r>
          <a:endParaRPr lang="en-US" dirty="0">
            <a:solidFill>
              <a:schemeClr val="accent1">
                <a:lumMod val="75000"/>
              </a:schemeClr>
            </a:solidFill>
          </a:endParaRPr>
        </a:p>
      </dgm:t>
    </dgm:pt>
    <dgm:pt modelId="{AFE3A6A4-8DD0-476A-AC49-2DA7EE9CA88C}" type="parTrans" cxnId="{A5817C81-80DC-4357-9B2A-29EFC6F312A6}">
      <dgm:prSet/>
      <dgm:spPr/>
      <dgm:t>
        <a:bodyPr/>
        <a:lstStyle/>
        <a:p>
          <a:endParaRPr lang="en-US"/>
        </a:p>
      </dgm:t>
    </dgm:pt>
    <dgm:pt modelId="{C3CD471B-EF72-4338-BB23-1B80A862D238}" type="sibTrans" cxnId="{A5817C81-80DC-4357-9B2A-29EFC6F312A6}">
      <dgm:prSet/>
      <dgm:spPr/>
      <dgm:t>
        <a:bodyPr/>
        <a:lstStyle/>
        <a:p>
          <a:endParaRPr lang="en-US"/>
        </a:p>
      </dgm:t>
    </dgm:pt>
    <dgm:pt modelId="{EB788F63-BA57-4B8D-978E-6C736B1E1F33}">
      <dgm:prSet phldrT="[Text]"/>
      <dgm:spPr>
        <a:solidFill>
          <a:schemeClr val="accent4"/>
        </a:solidFill>
      </dgm:spPr>
      <dgm:t>
        <a:bodyPr/>
        <a:lstStyle/>
        <a:p>
          <a:r>
            <a:rPr lang="en-US" dirty="0" smtClean="0"/>
            <a:t>Reseller</a:t>
          </a:r>
          <a:endParaRPr lang="en-US" dirty="0"/>
        </a:p>
      </dgm:t>
    </dgm:pt>
    <dgm:pt modelId="{2A5A5581-4A7E-4FE7-BCED-9B6B6AC85F86}" type="parTrans" cxnId="{6296B4C3-D9BC-4F5D-9CC1-605A4717C5D0}">
      <dgm:prSet/>
      <dgm:spPr/>
      <dgm:t>
        <a:bodyPr/>
        <a:lstStyle/>
        <a:p>
          <a:endParaRPr lang="en-US"/>
        </a:p>
      </dgm:t>
    </dgm:pt>
    <dgm:pt modelId="{214B3EAD-8238-49FB-BE26-99024482A927}" type="sibTrans" cxnId="{6296B4C3-D9BC-4F5D-9CC1-605A4717C5D0}">
      <dgm:prSet/>
      <dgm:spPr/>
      <dgm:t>
        <a:bodyPr/>
        <a:lstStyle/>
        <a:p>
          <a:endParaRPr lang="en-US"/>
        </a:p>
      </dgm:t>
    </dgm:pt>
    <dgm:pt modelId="{B77BD7E5-FC36-4B06-B1C4-2FBE3066F4C7}">
      <dgm:prSet phldrT="[Text]"/>
      <dgm:spPr/>
      <dgm:t>
        <a:bodyPr/>
        <a:lstStyle/>
        <a:p>
          <a:r>
            <a:rPr lang="en-US" dirty="0" smtClean="0"/>
            <a:t>Web Storefront</a:t>
          </a:r>
          <a:endParaRPr lang="en-US" dirty="0"/>
        </a:p>
      </dgm:t>
    </dgm:pt>
    <dgm:pt modelId="{356D0B5F-17AE-41BA-ADB0-E233ACBDCA63}" type="parTrans" cxnId="{F45CF34E-CAAF-4759-957F-BBDEF1A5A134}">
      <dgm:prSet/>
      <dgm:spPr/>
      <dgm:t>
        <a:bodyPr/>
        <a:lstStyle/>
        <a:p>
          <a:endParaRPr lang="en-US"/>
        </a:p>
      </dgm:t>
    </dgm:pt>
    <dgm:pt modelId="{25DDE604-BAD6-4A60-8D5F-50DA9FE3876A}" type="sibTrans" cxnId="{F45CF34E-CAAF-4759-957F-BBDEF1A5A134}">
      <dgm:prSet/>
      <dgm:spPr/>
      <dgm:t>
        <a:bodyPr/>
        <a:lstStyle/>
        <a:p>
          <a:endParaRPr lang="en-US"/>
        </a:p>
      </dgm:t>
    </dgm:pt>
    <dgm:pt modelId="{618EE553-4174-4EA9-9287-0DEDF775E857}" type="pres">
      <dgm:prSet presAssocID="{B218F86D-F624-4609-8E8D-3B397DD23FD2}" presName="Name0" presStyleCnt="0">
        <dgm:presLayoutVars>
          <dgm:dir/>
          <dgm:animLvl val="lvl"/>
          <dgm:resizeHandles val="exact"/>
        </dgm:presLayoutVars>
      </dgm:prSet>
      <dgm:spPr/>
      <dgm:t>
        <a:bodyPr/>
        <a:lstStyle/>
        <a:p>
          <a:endParaRPr lang="en-US"/>
        </a:p>
      </dgm:t>
    </dgm:pt>
    <dgm:pt modelId="{2645D8FE-1B64-4E22-98CA-B75BF0BE0EAA}" type="pres">
      <dgm:prSet presAssocID="{E70C5A0B-3119-4055-8D48-0A947587A9ED}" presName="compositeNode" presStyleCnt="0">
        <dgm:presLayoutVars>
          <dgm:bulletEnabled val="1"/>
        </dgm:presLayoutVars>
      </dgm:prSet>
      <dgm:spPr/>
    </dgm:pt>
    <dgm:pt modelId="{08EC345E-6517-445F-9E2D-12A188FD305B}" type="pres">
      <dgm:prSet presAssocID="{E70C5A0B-3119-4055-8D48-0A947587A9ED}" presName="bgRect" presStyleLbl="node1" presStyleIdx="0" presStyleCnt="2"/>
      <dgm:spPr/>
      <dgm:t>
        <a:bodyPr/>
        <a:lstStyle/>
        <a:p>
          <a:endParaRPr lang="en-US"/>
        </a:p>
      </dgm:t>
    </dgm:pt>
    <dgm:pt modelId="{8ED34443-8523-49AD-B143-C074341F1021}" type="pres">
      <dgm:prSet presAssocID="{E70C5A0B-3119-4055-8D48-0A947587A9ED}" presName="parentNode" presStyleLbl="node1" presStyleIdx="0" presStyleCnt="2">
        <dgm:presLayoutVars>
          <dgm:chMax val="0"/>
          <dgm:bulletEnabled val="1"/>
        </dgm:presLayoutVars>
      </dgm:prSet>
      <dgm:spPr/>
      <dgm:t>
        <a:bodyPr/>
        <a:lstStyle/>
        <a:p>
          <a:endParaRPr lang="en-US"/>
        </a:p>
      </dgm:t>
    </dgm:pt>
    <dgm:pt modelId="{319AC4EF-D43B-493E-8952-429D35BF1EB6}" type="pres">
      <dgm:prSet presAssocID="{E70C5A0B-3119-4055-8D48-0A947587A9ED}" presName="childNode" presStyleLbl="node1" presStyleIdx="0" presStyleCnt="2">
        <dgm:presLayoutVars>
          <dgm:bulletEnabled val="1"/>
        </dgm:presLayoutVars>
      </dgm:prSet>
      <dgm:spPr/>
      <dgm:t>
        <a:bodyPr/>
        <a:lstStyle/>
        <a:p>
          <a:endParaRPr lang="en-US"/>
        </a:p>
      </dgm:t>
    </dgm:pt>
    <dgm:pt modelId="{01BD01AE-C07B-45A3-B04E-1EBB31ECAC4D}" type="pres">
      <dgm:prSet presAssocID="{577875ED-FE3D-467F-A59E-8D82DC06B105}" presName="hSp" presStyleCnt="0"/>
      <dgm:spPr/>
    </dgm:pt>
    <dgm:pt modelId="{16CCC197-18FF-4CBA-886F-7EEB83B7E161}" type="pres">
      <dgm:prSet presAssocID="{577875ED-FE3D-467F-A59E-8D82DC06B105}" presName="vProcSp" presStyleCnt="0"/>
      <dgm:spPr/>
    </dgm:pt>
    <dgm:pt modelId="{C5DC1070-E952-46E9-A2C1-6641A6030EC7}" type="pres">
      <dgm:prSet presAssocID="{577875ED-FE3D-467F-A59E-8D82DC06B105}" presName="vSp1" presStyleCnt="0"/>
      <dgm:spPr/>
    </dgm:pt>
    <dgm:pt modelId="{8F8764ED-9451-4B2C-A9DC-242910B09AF6}" type="pres">
      <dgm:prSet presAssocID="{577875ED-FE3D-467F-A59E-8D82DC06B105}" presName="simulatedConn" presStyleLbl="solidFgAcc1" presStyleIdx="0" presStyleCnt="1" custAng="16200000" custLinFactNeighborX="-12801"/>
      <dgm:spPr>
        <a:prstGeom prst="leftRightArrow">
          <a:avLst/>
        </a:prstGeom>
        <a:solidFill>
          <a:schemeClr val="accent1"/>
        </a:solidFill>
        <a:scene3d>
          <a:camera prst="orthographicFront">
            <a:rot lat="0" lon="0" rev="0"/>
          </a:camera>
          <a:lightRig rig="contrasting" dir="t">
            <a:rot lat="0" lon="0" rev="1200000"/>
          </a:lightRig>
        </a:scene3d>
        <a:sp3d z="300000" contourW="12700" prstMaterial="flat">
          <a:bevelT w="177800" h="254000"/>
          <a:bevelB w="152400"/>
          <a:contourClr>
            <a:schemeClr val="bg1"/>
          </a:contourClr>
        </a:sp3d>
      </dgm:spPr>
    </dgm:pt>
    <dgm:pt modelId="{6C8790A6-CE52-40F7-8D5D-52EB3109CAD9}" type="pres">
      <dgm:prSet presAssocID="{577875ED-FE3D-467F-A59E-8D82DC06B105}" presName="vSp2" presStyleCnt="0"/>
      <dgm:spPr/>
    </dgm:pt>
    <dgm:pt modelId="{9A4E7423-0777-42F9-888D-47E95B52D3DE}" type="pres">
      <dgm:prSet presAssocID="{577875ED-FE3D-467F-A59E-8D82DC06B105}" presName="sibTrans" presStyleCnt="0"/>
      <dgm:spPr/>
    </dgm:pt>
    <dgm:pt modelId="{EEC62F0D-0D71-49B7-ABC8-D3B15D0CAB36}" type="pres">
      <dgm:prSet presAssocID="{EB788F63-BA57-4B8D-978E-6C736B1E1F33}" presName="compositeNode" presStyleCnt="0">
        <dgm:presLayoutVars>
          <dgm:bulletEnabled val="1"/>
        </dgm:presLayoutVars>
      </dgm:prSet>
      <dgm:spPr/>
    </dgm:pt>
    <dgm:pt modelId="{4248BDA8-C555-4883-9E62-52A98D19C9E9}" type="pres">
      <dgm:prSet presAssocID="{EB788F63-BA57-4B8D-978E-6C736B1E1F33}" presName="bgRect" presStyleLbl="node1" presStyleIdx="1" presStyleCnt="2"/>
      <dgm:spPr/>
      <dgm:t>
        <a:bodyPr/>
        <a:lstStyle/>
        <a:p>
          <a:endParaRPr lang="en-US"/>
        </a:p>
      </dgm:t>
    </dgm:pt>
    <dgm:pt modelId="{AD421FE7-C6E0-4CA7-9A9A-F97314F861BC}" type="pres">
      <dgm:prSet presAssocID="{EB788F63-BA57-4B8D-978E-6C736B1E1F33}" presName="parentNode" presStyleLbl="node1" presStyleIdx="1" presStyleCnt="2">
        <dgm:presLayoutVars>
          <dgm:chMax val="0"/>
          <dgm:bulletEnabled val="1"/>
        </dgm:presLayoutVars>
      </dgm:prSet>
      <dgm:spPr/>
      <dgm:t>
        <a:bodyPr/>
        <a:lstStyle/>
        <a:p>
          <a:endParaRPr lang="en-US"/>
        </a:p>
      </dgm:t>
    </dgm:pt>
    <dgm:pt modelId="{3C745A49-D936-4DC3-8AC6-C78C0B7DA881}" type="pres">
      <dgm:prSet presAssocID="{EB788F63-BA57-4B8D-978E-6C736B1E1F33}" presName="childNode" presStyleLbl="node1" presStyleIdx="1" presStyleCnt="2">
        <dgm:presLayoutVars>
          <dgm:bulletEnabled val="1"/>
        </dgm:presLayoutVars>
      </dgm:prSet>
      <dgm:spPr/>
      <dgm:t>
        <a:bodyPr/>
        <a:lstStyle/>
        <a:p>
          <a:endParaRPr lang="en-US"/>
        </a:p>
      </dgm:t>
    </dgm:pt>
  </dgm:ptLst>
  <dgm:cxnLst>
    <dgm:cxn modelId="{A6947CD6-BF7E-4E61-A9B6-13311ED55389}" type="presOf" srcId="{EB788F63-BA57-4B8D-978E-6C736B1E1F33}" destId="{AD421FE7-C6E0-4CA7-9A9A-F97314F861BC}" srcOrd="1" destOrd="0" presId="urn:microsoft.com/office/officeart/2005/8/layout/hProcess7#2"/>
    <dgm:cxn modelId="{8B2A9936-3E8A-441B-A707-75ABCCE940E2}" type="presOf" srcId="{E70C5A0B-3119-4055-8D48-0A947587A9ED}" destId="{8ED34443-8523-49AD-B143-C074341F1021}" srcOrd="1" destOrd="0" presId="urn:microsoft.com/office/officeart/2005/8/layout/hProcess7#2"/>
    <dgm:cxn modelId="{066D565E-AF41-41A7-8890-0B85FF4F6654}" type="presOf" srcId="{B77BD7E5-FC36-4B06-B1C4-2FBE3066F4C7}" destId="{3C745A49-D936-4DC3-8AC6-C78C0B7DA881}" srcOrd="0" destOrd="0" presId="urn:microsoft.com/office/officeart/2005/8/layout/hProcess7#2"/>
    <dgm:cxn modelId="{8CF0A7A0-E13A-4B56-9152-A15799A9E819}" srcId="{B218F86D-F624-4609-8E8D-3B397DD23FD2}" destId="{E70C5A0B-3119-4055-8D48-0A947587A9ED}" srcOrd="0" destOrd="0" parTransId="{86AEC7F8-CE29-4B04-93D5-B88BDFCD929F}" sibTransId="{577875ED-FE3D-467F-A59E-8D82DC06B105}"/>
    <dgm:cxn modelId="{49CEB736-6E17-4B5C-9F74-560D170E1E56}" type="presOf" srcId="{02D49525-3E6C-48F7-AF12-850FDCF23D5A}" destId="{319AC4EF-D43B-493E-8952-429D35BF1EB6}" srcOrd="0" destOrd="0" presId="urn:microsoft.com/office/officeart/2005/8/layout/hProcess7#2"/>
    <dgm:cxn modelId="{D0E500A0-95EC-4CF2-9E7B-FAC0413297A0}" type="presOf" srcId="{E70C5A0B-3119-4055-8D48-0A947587A9ED}" destId="{08EC345E-6517-445F-9E2D-12A188FD305B}" srcOrd="0" destOrd="0" presId="urn:microsoft.com/office/officeart/2005/8/layout/hProcess7#2"/>
    <dgm:cxn modelId="{A5817C81-80DC-4357-9B2A-29EFC6F312A6}" srcId="{E70C5A0B-3119-4055-8D48-0A947587A9ED}" destId="{02D49525-3E6C-48F7-AF12-850FDCF23D5A}" srcOrd="0" destOrd="0" parTransId="{AFE3A6A4-8DD0-476A-AC49-2DA7EE9CA88C}" sibTransId="{C3CD471B-EF72-4338-BB23-1B80A862D238}"/>
    <dgm:cxn modelId="{FA775BB9-6F9F-426C-B449-F606186A9CC6}" type="presOf" srcId="{B218F86D-F624-4609-8E8D-3B397DD23FD2}" destId="{618EE553-4174-4EA9-9287-0DEDF775E857}" srcOrd="0" destOrd="0" presId="urn:microsoft.com/office/officeart/2005/8/layout/hProcess7#2"/>
    <dgm:cxn modelId="{0B84C51A-F7FA-4F23-B43C-1A3E84C68201}" type="presOf" srcId="{EB788F63-BA57-4B8D-978E-6C736B1E1F33}" destId="{4248BDA8-C555-4883-9E62-52A98D19C9E9}" srcOrd="0" destOrd="0" presId="urn:microsoft.com/office/officeart/2005/8/layout/hProcess7#2"/>
    <dgm:cxn modelId="{F45CF34E-CAAF-4759-957F-BBDEF1A5A134}" srcId="{EB788F63-BA57-4B8D-978E-6C736B1E1F33}" destId="{B77BD7E5-FC36-4B06-B1C4-2FBE3066F4C7}" srcOrd="0" destOrd="0" parTransId="{356D0B5F-17AE-41BA-ADB0-E233ACBDCA63}" sibTransId="{25DDE604-BAD6-4A60-8D5F-50DA9FE3876A}"/>
    <dgm:cxn modelId="{6296B4C3-D9BC-4F5D-9CC1-605A4717C5D0}" srcId="{B218F86D-F624-4609-8E8D-3B397DD23FD2}" destId="{EB788F63-BA57-4B8D-978E-6C736B1E1F33}" srcOrd="1" destOrd="0" parTransId="{2A5A5581-4A7E-4FE7-BCED-9B6B6AC85F86}" sibTransId="{214B3EAD-8238-49FB-BE26-99024482A927}"/>
    <dgm:cxn modelId="{D079E75E-1BB2-42C2-9E8E-20194C81CA1E}" type="presParOf" srcId="{618EE553-4174-4EA9-9287-0DEDF775E857}" destId="{2645D8FE-1B64-4E22-98CA-B75BF0BE0EAA}" srcOrd="0" destOrd="0" presId="urn:microsoft.com/office/officeart/2005/8/layout/hProcess7#2"/>
    <dgm:cxn modelId="{940C2109-5C29-43EF-BFBC-AA453B45DF11}" type="presParOf" srcId="{2645D8FE-1B64-4E22-98CA-B75BF0BE0EAA}" destId="{08EC345E-6517-445F-9E2D-12A188FD305B}" srcOrd="0" destOrd="0" presId="urn:microsoft.com/office/officeart/2005/8/layout/hProcess7#2"/>
    <dgm:cxn modelId="{A98DFA18-A625-446B-B6B4-E861ABDB4A1D}" type="presParOf" srcId="{2645D8FE-1B64-4E22-98CA-B75BF0BE0EAA}" destId="{8ED34443-8523-49AD-B143-C074341F1021}" srcOrd="1" destOrd="0" presId="urn:microsoft.com/office/officeart/2005/8/layout/hProcess7#2"/>
    <dgm:cxn modelId="{50E4FE92-8D7B-4414-AF62-109010B6CD33}" type="presParOf" srcId="{2645D8FE-1B64-4E22-98CA-B75BF0BE0EAA}" destId="{319AC4EF-D43B-493E-8952-429D35BF1EB6}" srcOrd="2" destOrd="0" presId="urn:microsoft.com/office/officeart/2005/8/layout/hProcess7#2"/>
    <dgm:cxn modelId="{820AE2C9-C341-4CBD-88FC-7A2765A5DF7B}" type="presParOf" srcId="{618EE553-4174-4EA9-9287-0DEDF775E857}" destId="{01BD01AE-C07B-45A3-B04E-1EBB31ECAC4D}" srcOrd="1" destOrd="0" presId="urn:microsoft.com/office/officeart/2005/8/layout/hProcess7#2"/>
    <dgm:cxn modelId="{448B34DB-0E83-448A-877D-8D47410E7B2E}" type="presParOf" srcId="{618EE553-4174-4EA9-9287-0DEDF775E857}" destId="{16CCC197-18FF-4CBA-886F-7EEB83B7E161}" srcOrd="2" destOrd="0" presId="urn:microsoft.com/office/officeart/2005/8/layout/hProcess7#2"/>
    <dgm:cxn modelId="{6C108AD6-D8D2-4035-A7BC-39CD8C3BDAB8}" type="presParOf" srcId="{16CCC197-18FF-4CBA-886F-7EEB83B7E161}" destId="{C5DC1070-E952-46E9-A2C1-6641A6030EC7}" srcOrd="0" destOrd="0" presId="urn:microsoft.com/office/officeart/2005/8/layout/hProcess7#2"/>
    <dgm:cxn modelId="{12A1B9D1-5C59-4FA8-8E00-992D0B3CD2C9}" type="presParOf" srcId="{16CCC197-18FF-4CBA-886F-7EEB83B7E161}" destId="{8F8764ED-9451-4B2C-A9DC-242910B09AF6}" srcOrd="1" destOrd="0" presId="urn:microsoft.com/office/officeart/2005/8/layout/hProcess7#2"/>
    <dgm:cxn modelId="{0521FC03-14FC-4CCD-A485-E5382C28584F}" type="presParOf" srcId="{16CCC197-18FF-4CBA-886F-7EEB83B7E161}" destId="{6C8790A6-CE52-40F7-8D5D-52EB3109CAD9}" srcOrd="2" destOrd="0" presId="urn:microsoft.com/office/officeart/2005/8/layout/hProcess7#2"/>
    <dgm:cxn modelId="{CEEDA3C1-6807-4159-8CD6-757951580AA3}" type="presParOf" srcId="{618EE553-4174-4EA9-9287-0DEDF775E857}" destId="{9A4E7423-0777-42F9-888D-47E95B52D3DE}" srcOrd="3" destOrd="0" presId="urn:microsoft.com/office/officeart/2005/8/layout/hProcess7#2"/>
    <dgm:cxn modelId="{E19FEE16-C047-472B-9FF4-290AAC6F7AC5}" type="presParOf" srcId="{618EE553-4174-4EA9-9287-0DEDF775E857}" destId="{EEC62F0D-0D71-49B7-ABC8-D3B15D0CAB36}" srcOrd="4" destOrd="0" presId="urn:microsoft.com/office/officeart/2005/8/layout/hProcess7#2"/>
    <dgm:cxn modelId="{5F7A2A4E-213E-4421-8CD0-B527812F39AA}" type="presParOf" srcId="{EEC62F0D-0D71-49B7-ABC8-D3B15D0CAB36}" destId="{4248BDA8-C555-4883-9E62-52A98D19C9E9}" srcOrd="0" destOrd="0" presId="urn:microsoft.com/office/officeart/2005/8/layout/hProcess7#2"/>
    <dgm:cxn modelId="{90760233-9E43-4E5B-9907-38C10204C3A5}" type="presParOf" srcId="{EEC62F0D-0D71-49B7-ABC8-D3B15D0CAB36}" destId="{AD421FE7-C6E0-4CA7-9A9A-F97314F861BC}" srcOrd="1" destOrd="0" presId="urn:microsoft.com/office/officeart/2005/8/layout/hProcess7#2"/>
    <dgm:cxn modelId="{77E4856D-7CA3-4264-BB08-77FDA3BFE04D}" type="presParOf" srcId="{EEC62F0D-0D71-49B7-ABC8-D3B15D0CAB36}" destId="{3C745A49-D936-4DC3-8AC6-C78C0B7DA881}" srcOrd="2" destOrd="0" presId="urn:microsoft.com/office/officeart/2005/8/layout/hProcess7#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218F86D-F624-4609-8E8D-3B397DD23FD2}" type="doc">
      <dgm:prSet loTypeId="urn:microsoft.com/office/officeart/2005/8/layout/hProcess7#3" loCatId="process" qsTypeId="urn:microsoft.com/office/officeart/2005/8/quickstyle/3d3" qsCatId="3D" csTypeId="urn:microsoft.com/office/officeart/2005/8/colors/accent1_2" csCatId="accent1" phldr="1"/>
      <dgm:spPr/>
      <dgm:t>
        <a:bodyPr/>
        <a:lstStyle/>
        <a:p>
          <a:endParaRPr lang="en-US"/>
        </a:p>
      </dgm:t>
    </dgm:pt>
    <dgm:pt modelId="{E70C5A0B-3119-4055-8D48-0A947587A9ED}">
      <dgm:prSet phldrT="[Text]"/>
      <dgm:spPr>
        <a:solidFill>
          <a:schemeClr val="accent2"/>
        </a:solidFill>
      </dgm:spPr>
      <dgm:t>
        <a:bodyPr/>
        <a:lstStyle/>
        <a:p>
          <a:r>
            <a:rPr lang="en-US" dirty="0" smtClean="0">
              <a:solidFill>
                <a:schemeClr val="accent1">
                  <a:lumMod val="75000"/>
                </a:schemeClr>
              </a:solidFill>
            </a:rPr>
            <a:t>Reseller</a:t>
          </a:r>
          <a:endParaRPr lang="en-US" dirty="0">
            <a:solidFill>
              <a:schemeClr val="accent1">
                <a:lumMod val="75000"/>
              </a:schemeClr>
            </a:solidFill>
          </a:endParaRPr>
        </a:p>
      </dgm:t>
    </dgm:pt>
    <dgm:pt modelId="{86AEC7F8-CE29-4B04-93D5-B88BDFCD929F}" type="parTrans" cxnId="{8CF0A7A0-E13A-4B56-9152-A15799A9E819}">
      <dgm:prSet/>
      <dgm:spPr/>
      <dgm:t>
        <a:bodyPr/>
        <a:lstStyle/>
        <a:p>
          <a:endParaRPr lang="en-US"/>
        </a:p>
      </dgm:t>
    </dgm:pt>
    <dgm:pt modelId="{577875ED-FE3D-467F-A59E-8D82DC06B105}" type="sibTrans" cxnId="{8CF0A7A0-E13A-4B56-9152-A15799A9E819}">
      <dgm:prSet/>
      <dgm:spPr/>
      <dgm:t>
        <a:bodyPr/>
        <a:lstStyle/>
        <a:p>
          <a:endParaRPr lang="en-US"/>
        </a:p>
      </dgm:t>
    </dgm:pt>
    <dgm:pt modelId="{02D49525-3E6C-48F7-AF12-850FDCF23D5A}">
      <dgm:prSet phldrT="[Text]"/>
      <dgm:spPr/>
      <dgm:t>
        <a:bodyPr/>
        <a:lstStyle/>
        <a:p>
          <a:r>
            <a:rPr lang="en-US" dirty="0" smtClean="0">
              <a:solidFill>
                <a:schemeClr val="accent1">
                  <a:lumMod val="75000"/>
                </a:schemeClr>
              </a:solidFill>
            </a:rPr>
            <a:t>Back End System</a:t>
          </a:r>
          <a:endParaRPr lang="en-US" dirty="0">
            <a:solidFill>
              <a:schemeClr val="accent1">
                <a:lumMod val="75000"/>
              </a:schemeClr>
            </a:solidFill>
          </a:endParaRPr>
        </a:p>
      </dgm:t>
    </dgm:pt>
    <dgm:pt modelId="{AFE3A6A4-8DD0-476A-AC49-2DA7EE9CA88C}" type="parTrans" cxnId="{A5817C81-80DC-4357-9B2A-29EFC6F312A6}">
      <dgm:prSet/>
      <dgm:spPr/>
      <dgm:t>
        <a:bodyPr/>
        <a:lstStyle/>
        <a:p>
          <a:endParaRPr lang="en-US"/>
        </a:p>
      </dgm:t>
    </dgm:pt>
    <dgm:pt modelId="{C3CD471B-EF72-4338-BB23-1B80A862D238}" type="sibTrans" cxnId="{A5817C81-80DC-4357-9B2A-29EFC6F312A6}">
      <dgm:prSet/>
      <dgm:spPr/>
      <dgm:t>
        <a:bodyPr/>
        <a:lstStyle/>
        <a:p>
          <a:endParaRPr lang="en-US"/>
        </a:p>
      </dgm:t>
    </dgm:pt>
    <dgm:pt modelId="{EB788F63-BA57-4B8D-978E-6C736B1E1F33}">
      <dgm:prSet phldrT="[Text]"/>
      <dgm:spPr>
        <a:solidFill>
          <a:schemeClr val="accent4"/>
        </a:solidFill>
      </dgm:spPr>
      <dgm:t>
        <a:bodyPr/>
        <a:lstStyle/>
        <a:p>
          <a:r>
            <a:rPr lang="en-US" dirty="0" smtClean="0"/>
            <a:t>Reseller</a:t>
          </a:r>
          <a:endParaRPr lang="en-US" dirty="0"/>
        </a:p>
      </dgm:t>
    </dgm:pt>
    <dgm:pt modelId="{2A5A5581-4A7E-4FE7-BCED-9B6B6AC85F86}" type="parTrans" cxnId="{6296B4C3-D9BC-4F5D-9CC1-605A4717C5D0}">
      <dgm:prSet/>
      <dgm:spPr/>
      <dgm:t>
        <a:bodyPr/>
        <a:lstStyle/>
        <a:p>
          <a:endParaRPr lang="en-US"/>
        </a:p>
      </dgm:t>
    </dgm:pt>
    <dgm:pt modelId="{214B3EAD-8238-49FB-BE26-99024482A927}" type="sibTrans" cxnId="{6296B4C3-D9BC-4F5D-9CC1-605A4717C5D0}">
      <dgm:prSet/>
      <dgm:spPr/>
      <dgm:t>
        <a:bodyPr/>
        <a:lstStyle/>
        <a:p>
          <a:endParaRPr lang="en-US"/>
        </a:p>
      </dgm:t>
    </dgm:pt>
    <dgm:pt modelId="{B77BD7E5-FC36-4B06-B1C4-2FBE3066F4C7}">
      <dgm:prSet phldrT="[Text]"/>
      <dgm:spPr/>
      <dgm:t>
        <a:bodyPr/>
        <a:lstStyle/>
        <a:p>
          <a:r>
            <a:rPr lang="en-US" dirty="0" smtClean="0"/>
            <a:t>Web Storefront</a:t>
          </a:r>
          <a:endParaRPr lang="en-US" dirty="0"/>
        </a:p>
      </dgm:t>
    </dgm:pt>
    <dgm:pt modelId="{356D0B5F-17AE-41BA-ADB0-E233ACBDCA63}" type="parTrans" cxnId="{F45CF34E-CAAF-4759-957F-BBDEF1A5A134}">
      <dgm:prSet/>
      <dgm:spPr/>
      <dgm:t>
        <a:bodyPr/>
        <a:lstStyle/>
        <a:p>
          <a:endParaRPr lang="en-US"/>
        </a:p>
      </dgm:t>
    </dgm:pt>
    <dgm:pt modelId="{25DDE604-BAD6-4A60-8D5F-50DA9FE3876A}" type="sibTrans" cxnId="{F45CF34E-CAAF-4759-957F-BBDEF1A5A134}">
      <dgm:prSet/>
      <dgm:spPr/>
      <dgm:t>
        <a:bodyPr/>
        <a:lstStyle/>
        <a:p>
          <a:endParaRPr lang="en-US"/>
        </a:p>
      </dgm:t>
    </dgm:pt>
    <dgm:pt modelId="{618EE553-4174-4EA9-9287-0DEDF775E857}" type="pres">
      <dgm:prSet presAssocID="{B218F86D-F624-4609-8E8D-3B397DD23FD2}" presName="Name0" presStyleCnt="0">
        <dgm:presLayoutVars>
          <dgm:dir/>
          <dgm:animLvl val="lvl"/>
          <dgm:resizeHandles val="exact"/>
        </dgm:presLayoutVars>
      </dgm:prSet>
      <dgm:spPr/>
      <dgm:t>
        <a:bodyPr/>
        <a:lstStyle/>
        <a:p>
          <a:endParaRPr lang="en-US"/>
        </a:p>
      </dgm:t>
    </dgm:pt>
    <dgm:pt modelId="{2645D8FE-1B64-4E22-98CA-B75BF0BE0EAA}" type="pres">
      <dgm:prSet presAssocID="{E70C5A0B-3119-4055-8D48-0A947587A9ED}" presName="compositeNode" presStyleCnt="0">
        <dgm:presLayoutVars>
          <dgm:bulletEnabled val="1"/>
        </dgm:presLayoutVars>
      </dgm:prSet>
      <dgm:spPr/>
    </dgm:pt>
    <dgm:pt modelId="{08EC345E-6517-445F-9E2D-12A188FD305B}" type="pres">
      <dgm:prSet presAssocID="{E70C5A0B-3119-4055-8D48-0A947587A9ED}" presName="bgRect" presStyleLbl="node1" presStyleIdx="0" presStyleCnt="2"/>
      <dgm:spPr/>
      <dgm:t>
        <a:bodyPr/>
        <a:lstStyle/>
        <a:p>
          <a:endParaRPr lang="en-US"/>
        </a:p>
      </dgm:t>
    </dgm:pt>
    <dgm:pt modelId="{8ED34443-8523-49AD-B143-C074341F1021}" type="pres">
      <dgm:prSet presAssocID="{E70C5A0B-3119-4055-8D48-0A947587A9ED}" presName="parentNode" presStyleLbl="node1" presStyleIdx="0" presStyleCnt="2">
        <dgm:presLayoutVars>
          <dgm:chMax val="0"/>
          <dgm:bulletEnabled val="1"/>
        </dgm:presLayoutVars>
      </dgm:prSet>
      <dgm:spPr/>
      <dgm:t>
        <a:bodyPr/>
        <a:lstStyle/>
        <a:p>
          <a:endParaRPr lang="en-US"/>
        </a:p>
      </dgm:t>
    </dgm:pt>
    <dgm:pt modelId="{319AC4EF-D43B-493E-8952-429D35BF1EB6}" type="pres">
      <dgm:prSet presAssocID="{E70C5A0B-3119-4055-8D48-0A947587A9ED}" presName="childNode" presStyleLbl="node1" presStyleIdx="0" presStyleCnt="2">
        <dgm:presLayoutVars>
          <dgm:bulletEnabled val="1"/>
        </dgm:presLayoutVars>
      </dgm:prSet>
      <dgm:spPr/>
      <dgm:t>
        <a:bodyPr/>
        <a:lstStyle/>
        <a:p>
          <a:endParaRPr lang="en-US"/>
        </a:p>
      </dgm:t>
    </dgm:pt>
    <dgm:pt modelId="{01BD01AE-C07B-45A3-B04E-1EBB31ECAC4D}" type="pres">
      <dgm:prSet presAssocID="{577875ED-FE3D-467F-A59E-8D82DC06B105}" presName="hSp" presStyleCnt="0"/>
      <dgm:spPr/>
    </dgm:pt>
    <dgm:pt modelId="{16CCC197-18FF-4CBA-886F-7EEB83B7E161}" type="pres">
      <dgm:prSet presAssocID="{577875ED-FE3D-467F-A59E-8D82DC06B105}" presName="vProcSp" presStyleCnt="0"/>
      <dgm:spPr/>
    </dgm:pt>
    <dgm:pt modelId="{C5DC1070-E952-46E9-A2C1-6641A6030EC7}" type="pres">
      <dgm:prSet presAssocID="{577875ED-FE3D-467F-A59E-8D82DC06B105}" presName="vSp1" presStyleCnt="0"/>
      <dgm:spPr/>
    </dgm:pt>
    <dgm:pt modelId="{8F8764ED-9451-4B2C-A9DC-242910B09AF6}" type="pres">
      <dgm:prSet presAssocID="{577875ED-FE3D-467F-A59E-8D82DC06B105}" presName="simulatedConn" presStyleLbl="solidFgAcc1" presStyleIdx="0" presStyleCnt="1" custAng="16200000" custLinFactNeighborX="-12801"/>
      <dgm:spPr>
        <a:prstGeom prst="leftRightArrow">
          <a:avLst/>
        </a:prstGeom>
        <a:solidFill>
          <a:schemeClr val="accent1"/>
        </a:solidFill>
        <a:scene3d>
          <a:camera prst="orthographicFront">
            <a:rot lat="0" lon="0" rev="0"/>
          </a:camera>
          <a:lightRig rig="contrasting" dir="t">
            <a:rot lat="0" lon="0" rev="1200000"/>
          </a:lightRig>
        </a:scene3d>
        <a:sp3d z="300000" contourW="12700" prstMaterial="flat">
          <a:bevelT w="177800" h="254000"/>
          <a:bevelB w="152400"/>
          <a:contourClr>
            <a:schemeClr val="bg1"/>
          </a:contourClr>
        </a:sp3d>
      </dgm:spPr>
    </dgm:pt>
    <dgm:pt modelId="{6C8790A6-CE52-40F7-8D5D-52EB3109CAD9}" type="pres">
      <dgm:prSet presAssocID="{577875ED-FE3D-467F-A59E-8D82DC06B105}" presName="vSp2" presStyleCnt="0"/>
      <dgm:spPr/>
    </dgm:pt>
    <dgm:pt modelId="{9A4E7423-0777-42F9-888D-47E95B52D3DE}" type="pres">
      <dgm:prSet presAssocID="{577875ED-FE3D-467F-A59E-8D82DC06B105}" presName="sibTrans" presStyleCnt="0"/>
      <dgm:spPr/>
    </dgm:pt>
    <dgm:pt modelId="{EEC62F0D-0D71-49B7-ABC8-D3B15D0CAB36}" type="pres">
      <dgm:prSet presAssocID="{EB788F63-BA57-4B8D-978E-6C736B1E1F33}" presName="compositeNode" presStyleCnt="0">
        <dgm:presLayoutVars>
          <dgm:bulletEnabled val="1"/>
        </dgm:presLayoutVars>
      </dgm:prSet>
      <dgm:spPr/>
    </dgm:pt>
    <dgm:pt modelId="{4248BDA8-C555-4883-9E62-52A98D19C9E9}" type="pres">
      <dgm:prSet presAssocID="{EB788F63-BA57-4B8D-978E-6C736B1E1F33}" presName="bgRect" presStyleLbl="node1" presStyleIdx="1" presStyleCnt="2"/>
      <dgm:spPr/>
      <dgm:t>
        <a:bodyPr/>
        <a:lstStyle/>
        <a:p>
          <a:endParaRPr lang="en-US"/>
        </a:p>
      </dgm:t>
    </dgm:pt>
    <dgm:pt modelId="{AD421FE7-C6E0-4CA7-9A9A-F97314F861BC}" type="pres">
      <dgm:prSet presAssocID="{EB788F63-BA57-4B8D-978E-6C736B1E1F33}" presName="parentNode" presStyleLbl="node1" presStyleIdx="1" presStyleCnt="2">
        <dgm:presLayoutVars>
          <dgm:chMax val="0"/>
          <dgm:bulletEnabled val="1"/>
        </dgm:presLayoutVars>
      </dgm:prSet>
      <dgm:spPr/>
      <dgm:t>
        <a:bodyPr/>
        <a:lstStyle/>
        <a:p>
          <a:endParaRPr lang="en-US"/>
        </a:p>
      </dgm:t>
    </dgm:pt>
    <dgm:pt modelId="{3C745A49-D936-4DC3-8AC6-C78C0B7DA881}" type="pres">
      <dgm:prSet presAssocID="{EB788F63-BA57-4B8D-978E-6C736B1E1F33}" presName="childNode" presStyleLbl="node1" presStyleIdx="1" presStyleCnt="2">
        <dgm:presLayoutVars>
          <dgm:bulletEnabled val="1"/>
        </dgm:presLayoutVars>
      </dgm:prSet>
      <dgm:spPr/>
      <dgm:t>
        <a:bodyPr/>
        <a:lstStyle/>
        <a:p>
          <a:endParaRPr lang="en-US"/>
        </a:p>
      </dgm:t>
    </dgm:pt>
  </dgm:ptLst>
  <dgm:cxnLst>
    <dgm:cxn modelId="{AB5B1FCE-DDCD-4448-BF3B-9AC3D7281EBD}" type="presOf" srcId="{EB788F63-BA57-4B8D-978E-6C736B1E1F33}" destId="{AD421FE7-C6E0-4CA7-9A9A-F97314F861BC}" srcOrd="1" destOrd="0" presId="urn:microsoft.com/office/officeart/2005/8/layout/hProcess7#3"/>
    <dgm:cxn modelId="{D83C0904-2AE4-4185-BB0B-B0D33A4EA330}" type="presOf" srcId="{02D49525-3E6C-48F7-AF12-850FDCF23D5A}" destId="{319AC4EF-D43B-493E-8952-429D35BF1EB6}" srcOrd="0" destOrd="0" presId="urn:microsoft.com/office/officeart/2005/8/layout/hProcess7#3"/>
    <dgm:cxn modelId="{E73815FE-4557-4EED-AB57-8F4CE086749C}" type="presOf" srcId="{B218F86D-F624-4609-8E8D-3B397DD23FD2}" destId="{618EE553-4174-4EA9-9287-0DEDF775E857}" srcOrd="0" destOrd="0" presId="urn:microsoft.com/office/officeart/2005/8/layout/hProcess7#3"/>
    <dgm:cxn modelId="{40FEB780-DB2F-4056-977D-D66F08591891}" type="presOf" srcId="{B77BD7E5-FC36-4B06-B1C4-2FBE3066F4C7}" destId="{3C745A49-D936-4DC3-8AC6-C78C0B7DA881}" srcOrd="0" destOrd="0" presId="urn:microsoft.com/office/officeart/2005/8/layout/hProcess7#3"/>
    <dgm:cxn modelId="{8CF0A7A0-E13A-4B56-9152-A15799A9E819}" srcId="{B218F86D-F624-4609-8E8D-3B397DD23FD2}" destId="{E70C5A0B-3119-4055-8D48-0A947587A9ED}" srcOrd="0" destOrd="0" parTransId="{86AEC7F8-CE29-4B04-93D5-B88BDFCD929F}" sibTransId="{577875ED-FE3D-467F-A59E-8D82DC06B105}"/>
    <dgm:cxn modelId="{4FEE0E6C-2FD8-493C-B5CD-6023FBE704EC}" type="presOf" srcId="{E70C5A0B-3119-4055-8D48-0A947587A9ED}" destId="{08EC345E-6517-445F-9E2D-12A188FD305B}" srcOrd="0" destOrd="0" presId="urn:microsoft.com/office/officeart/2005/8/layout/hProcess7#3"/>
    <dgm:cxn modelId="{A5817C81-80DC-4357-9B2A-29EFC6F312A6}" srcId="{E70C5A0B-3119-4055-8D48-0A947587A9ED}" destId="{02D49525-3E6C-48F7-AF12-850FDCF23D5A}" srcOrd="0" destOrd="0" parTransId="{AFE3A6A4-8DD0-476A-AC49-2DA7EE9CA88C}" sibTransId="{C3CD471B-EF72-4338-BB23-1B80A862D238}"/>
    <dgm:cxn modelId="{F45CF34E-CAAF-4759-957F-BBDEF1A5A134}" srcId="{EB788F63-BA57-4B8D-978E-6C736B1E1F33}" destId="{B77BD7E5-FC36-4B06-B1C4-2FBE3066F4C7}" srcOrd="0" destOrd="0" parTransId="{356D0B5F-17AE-41BA-ADB0-E233ACBDCA63}" sibTransId="{25DDE604-BAD6-4A60-8D5F-50DA9FE3876A}"/>
    <dgm:cxn modelId="{D3972AD1-C3D5-49A5-9ADC-7A6E9962458A}" type="presOf" srcId="{EB788F63-BA57-4B8D-978E-6C736B1E1F33}" destId="{4248BDA8-C555-4883-9E62-52A98D19C9E9}" srcOrd="0" destOrd="0" presId="urn:microsoft.com/office/officeart/2005/8/layout/hProcess7#3"/>
    <dgm:cxn modelId="{10E67273-FA79-4830-AD4B-86C21322BD49}" type="presOf" srcId="{E70C5A0B-3119-4055-8D48-0A947587A9ED}" destId="{8ED34443-8523-49AD-B143-C074341F1021}" srcOrd="1" destOrd="0" presId="urn:microsoft.com/office/officeart/2005/8/layout/hProcess7#3"/>
    <dgm:cxn modelId="{6296B4C3-D9BC-4F5D-9CC1-605A4717C5D0}" srcId="{B218F86D-F624-4609-8E8D-3B397DD23FD2}" destId="{EB788F63-BA57-4B8D-978E-6C736B1E1F33}" srcOrd="1" destOrd="0" parTransId="{2A5A5581-4A7E-4FE7-BCED-9B6B6AC85F86}" sibTransId="{214B3EAD-8238-49FB-BE26-99024482A927}"/>
    <dgm:cxn modelId="{0A414E80-DAC6-444E-AAD0-355599406760}" type="presParOf" srcId="{618EE553-4174-4EA9-9287-0DEDF775E857}" destId="{2645D8FE-1B64-4E22-98CA-B75BF0BE0EAA}" srcOrd="0" destOrd="0" presId="urn:microsoft.com/office/officeart/2005/8/layout/hProcess7#3"/>
    <dgm:cxn modelId="{7DF235F5-710D-416C-8E17-039C4996FF10}" type="presParOf" srcId="{2645D8FE-1B64-4E22-98CA-B75BF0BE0EAA}" destId="{08EC345E-6517-445F-9E2D-12A188FD305B}" srcOrd="0" destOrd="0" presId="urn:microsoft.com/office/officeart/2005/8/layout/hProcess7#3"/>
    <dgm:cxn modelId="{81CFC76B-C0AC-4256-893C-67B7F02E0A67}" type="presParOf" srcId="{2645D8FE-1B64-4E22-98CA-B75BF0BE0EAA}" destId="{8ED34443-8523-49AD-B143-C074341F1021}" srcOrd="1" destOrd="0" presId="urn:microsoft.com/office/officeart/2005/8/layout/hProcess7#3"/>
    <dgm:cxn modelId="{C60877D0-4BA7-4D40-9FB0-7754B9686C42}" type="presParOf" srcId="{2645D8FE-1B64-4E22-98CA-B75BF0BE0EAA}" destId="{319AC4EF-D43B-493E-8952-429D35BF1EB6}" srcOrd="2" destOrd="0" presId="urn:microsoft.com/office/officeart/2005/8/layout/hProcess7#3"/>
    <dgm:cxn modelId="{62392F83-B0F7-4236-A199-1D335A50B3BC}" type="presParOf" srcId="{618EE553-4174-4EA9-9287-0DEDF775E857}" destId="{01BD01AE-C07B-45A3-B04E-1EBB31ECAC4D}" srcOrd="1" destOrd="0" presId="urn:microsoft.com/office/officeart/2005/8/layout/hProcess7#3"/>
    <dgm:cxn modelId="{98AA29E8-A596-403D-8C95-B899E64DABE9}" type="presParOf" srcId="{618EE553-4174-4EA9-9287-0DEDF775E857}" destId="{16CCC197-18FF-4CBA-886F-7EEB83B7E161}" srcOrd="2" destOrd="0" presId="urn:microsoft.com/office/officeart/2005/8/layout/hProcess7#3"/>
    <dgm:cxn modelId="{7C1B6DBA-14D6-4621-B4DA-FD3997F3B820}" type="presParOf" srcId="{16CCC197-18FF-4CBA-886F-7EEB83B7E161}" destId="{C5DC1070-E952-46E9-A2C1-6641A6030EC7}" srcOrd="0" destOrd="0" presId="urn:microsoft.com/office/officeart/2005/8/layout/hProcess7#3"/>
    <dgm:cxn modelId="{A3220A1A-5BDB-4015-A7FB-7FE6F22DEFE0}" type="presParOf" srcId="{16CCC197-18FF-4CBA-886F-7EEB83B7E161}" destId="{8F8764ED-9451-4B2C-A9DC-242910B09AF6}" srcOrd="1" destOrd="0" presId="urn:microsoft.com/office/officeart/2005/8/layout/hProcess7#3"/>
    <dgm:cxn modelId="{015D33DC-A382-44F6-99A2-807AEC81D675}" type="presParOf" srcId="{16CCC197-18FF-4CBA-886F-7EEB83B7E161}" destId="{6C8790A6-CE52-40F7-8D5D-52EB3109CAD9}" srcOrd="2" destOrd="0" presId="urn:microsoft.com/office/officeart/2005/8/layout/hProcess7#3"/>
    <dgm:cxn modelId="{A66FCA7E-27EA-4516-B4E0-760BE0E9BF10}" type="presParOf" srcId="{618EE553-4174-4EA9-9287-0DEDF775E857}" destId="{9A4E7423-0777-42F9-888D-47E95B52D3DE}" srcOrd="3" destOrd="0" presId="urn:microsoft.com/office/officeart/2005/8/layout/hProcess7#3"/>
    <dgm:cxn modelId="{741A899D-6F4B-4E7A-B51D-42C002E6D1C7}" type="presParOf" srcId="{618EE553-4174-4EA9-9287-0DEDF775E857}" destId="{EEC62F0D-0D71-49B7-ABC8-D3B15D0CAB36}" srcOrd="4" destOrd="0" presId="urn:microsoft.com/office/officeart/2005/8/layout/hProcess7#3"/>
    <dgm:cxn modelId="{74AFB4EA-26F9-4CF6-A593-5C411222A037}" type="presParOf" srcId="{EEC62F0D-0D71-49B7-ABC8-D3B15D0CAB36}" destId="{4248BDA8-C555-4883-9E62-52A98D19C9E9}" srcOrd="0" destOrd="0" presId="urn:microsoft.com/office/officeart/2005/8/layout/hProcess7#3"/>
    <dgm:cxn modelId="{280D8593-F660-4D8A-AC02-4FD3DFAEB520}" type="presParOf" srcId="{EEC62F0D-0D71-49B7-ABC8-D3B15D0CAB36}" destId="{AD421FE7-C6E0-4CA7-9A9A-F97314F861BC}" srcOrd="1" destOrd="0" presId="urn:microsoft.com/office/officeart/2005/8/layout/hProcess7#3"/>
    <dgm:cxn modelId="{3CF5CBF3-11B5-4CA4-B43A-5729B4EBACB8}" type="presParOf" srcId="{EEC62F0D-0D71-49B7-ABC8-D3B15D0CAB36}" destId="{3C745A49-D936-4DC3-8AC6-C78C0B7DA881}" srcOrd="2" destOrd="0" presId="urn:microsoft.com/office/officeart/2005/8/layout/hProcess7#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1D9DD-8118-4972-8F63-F2193B09510A}">
      <dsp:nvSpPr>
        <dsp:cNvPr id="0" name=""/>
        <dsp:cNvSpPr/>
      </dsp:nvSpPr>
      <dsp:spPr>
        <a:xfrm>
          <a:off x="2621279" y="0"/>
          <a:ext cx="3931920" cy="43392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EDI Code: 832 / 846</a:t>
          </a:r>
          <a:endParaRPr lang="en-US" sz="1000" kern="1200" dirty="0">
            <a:latin typeface="Corbel" pitchFamily="34" charset="0"/>
          </a:endParaRPr>
        </a:p>
        <a:p>
          <a:pPr marL="57150" lvl="1" indent="-57150" algn="l" defTabSz="444500">
            <a:lnSpc>
              <a:spcPct val="90000"/>
            </a:lnSpc>
            <a:spcBef>
              <a:spcPct val="0"/>
            </a:spcBef>
            <a:spcAft>
              <a:spcPct val="15000"/>
            </a:spcAft>
            <a:buChar char="••"/>
          </a:pPr>
          <a:r>
            <a:rPr lang="en-US" sz="1000" kern="1200" dirty="0" smtClean="0">
              <a:latin typeface="Corbel" pitchFamily="34" charset="0"/>
            </a:rPr>
            <a:t>We offer nightly P&amp;A file, hourly stock updates, and/or real-time XML query tool</a:t>
          </a:r>
          <a:endParaRPr lang="en-US" sz="1000" kern="1200" dirty="0">
            <a:latin typeface="Corbel" pitchFamily="34" charset="0"/>
          </a:endParaRPr>
        </a:p>
      </dsp:txBody>
      <dsp:txXfrm>
        <a:off x="2621279" y="54241"/>
        <a:ext cx="3769197" cy="325445"/>
      </dsp:txXfrm>
    </dsp:sp>
    <dsp:sp modelId="{D2E0649D-794C-4052-8E40-7A8C6549C1BB}">
      <dsp:nvSpPr>
        <dsp:cNvPr id="0" name=""/>
        <dsp:cNvSpPr/>
      </dsp:nvSpPr>
      <dsp:spPr>
        <a:xfrm>
          <a:off x="0" y="0"/>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1. Price &amp; Availability</a:t>
          </a:r>
          <a:endParaRPr lang="en-US" sz="1600" kern="1200" dirty="0">
            <a:latin typeface="Corbel" pitchFamily="34" charset="0"/>
          </a:endParaRPr>
        </a:p>
      </dsp:txBody>
      <dsp:txXfrm>
        <a:off x="21183" y="21183"/>
        <a:ext cx="2578914" cy="391561"/>
      </dsp:txXfrm>
    </dsp:sp>
    <dsp:sp modelId="{A9DD9F2E-B1C2-4545-9005-93CCF1904BBC}">
      <dsp:nvSpPr>
        <dsp:cNvPr id="0" name=""/>
        <dsp:cNvSpPr/>
      </dsp:nvSpPr>
      <dsp:spPr>
        <a:xfrm>
          <a:off x="0" y="477614"/>
          <a:ext cx="3931920" cy="433927"/>
        </a:xfrm>
        <a:prstGeom prst="leftRightArrow">
          <a:avLst/>
        </a:prstGeom>
        <a:solidFill>
          <a:schemeClr val="accent1">
            <a:alpha val="90000"/>
            <a:tint val="40000"/>
            <a:hueOff val="0"/>
            <a:satOff val="0"/>
            <a:lumOff val="0"/>
            <a:alphaOff val="0"/>
          </a:schemeClr>
        </a:solidFill>
        <a:ln cap="rnd">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Real-time XML query tool</a:t>
          </a:r>
          <a:endParaRPr lang="en-US" sz="1000" kern="1200" dirty="0">
            <a:latin typeface="Corbel" pitchFamily="34" charset="0"/>
          </a:endParaRPr>
        </a:p>
      </dsp:txBody>
      <dsp:txXfrm>
        <a:off x="108482" y="586096"/>
        <a:ext cx="3714956" cy="216963"/>
      </dsp:txXfrm>
    </dsp:sp>
    <dsp:sp modelId="{28F05252-754C-448B-BB51-8969D5055FA4}">
      <dsp:nvSpPr>
        <dsp:cNvPr id="0" name=""/>
        <dsp:cNvSpPr/>
      </dsp:nvSpPr>
      <dsp:spPr>
        <a:xfrm>
          <a:off x="3931920" y="477614"/>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2. Freight Query &amp; Response</a:t>
          </a:r>
          <a:endParaRPr lang="en-US" sz="1600" kern="1200" dirty="0">
            <a:latin typeface="Corbel" pitchFamily="34" charset="0"/>
          </a:endParaRPr>
        </a:p>
      </dsp:txBody>
      <dsp:txXfrm>
        <a:off x="3953103" y="498797"/>
        <a:ext cx="2578914" cy="391561"/>
      </dsp:txXfrm>
    </dsp:sp>
    <dsp:sp modelId="{533ABA50-E0D9-4331-B4B4-B1A647AEE800}">
      <dsp:nvSpPr>
        <dsp:cNvPr id="0" name=""/>
        <dsp:cNvSpPr/>
      </dsp:nvSpPr>
      <dsp:spPr>
        <a:xfrm flipH="1">
          <a:off x="0" y="954934"/>
          <a:ext cx="3931920" cy="433927"/>
        </a:xfrm>
        <a:prstGeom prst="rightArrow">
          <a:avLst>
            <a:gd name="adj1" fmla="val 75000"/>
            <a:gd name="adj2" fmla="val 50000"/>
          </a:avLst>
        </a:prstGeom>
        <a:solidFill>
          <a:srgbClr val="D6DFE4">
            <a:alpha val="89804"/>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EDI Code: 850</a:t>
          </a:r>
          <a:endParaRPr lang="en-US" sz="1000" kern="1200" dirty="0">
            <a:latin typeface="Corbel" pitchFamily="34" charset="0"/>
          </a:endParaRPr>
        </a:p>
        <a:p>
          <a:pPr marL="57150" lvl="1" indent="-57150" algn="l" defTabSz="444500">
            <a:lnSpc>
              <a:spcPct val="90000"/>
            </a:lnSpc>
            <a:spcBef>
              <a:spcPct val="0"/>
            </a:spcBef>
            <a:spcAft>
              <a:spcPct val="15000"/>
            </a:spcAft>
            <a:buChar char="••"/>
          </a:pPr>
          <a:r>
            <a:rPr lang="en-US" sz="1000" kern="1200" dirty="0" smtClean="0">
              <a:latin typeface="Corbel" pitchFamily="34" charset="0"/>
            </a:rPr>
            <a:t>EDI or XML PO submission</a:t>
          </a:r>
          <a:endParaRPr lang="en-US" sz="1000" kern="1200" dirty="0">
            <a:latin typeface="Corbel" pitchFamily="34" charset="0"/>
          </a:endParaRPr>
        </a:p>
      </dsp:txBody>
      <dsp:txXfrm>
        <a:off x="162723" y="1009175"/>
        <a:ext cx="3769197" cy="325445"/>
      </dsp:txXfrm>
    </dsp:sp>
    <dsp:sp modelId="{562CA20F-CD5E-4C4F-A97D-9DBC997A3368}">
      <dsp:nvSpPr>
        <dsp:cNvPr id="0" name=""/>
        <dsp:cNvSpPr/>
      </dsp:nvSpPr>
      <dsp:spPr>
        <a:xfrm>
          <a:off x="3931920" y="954934"/>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3. Purchase Orders</a:t>
          </a:r>
          <a:endParaRPr lang="en-US" sz="1600" kern="1200" dirty="0">
            <a:latin typeface="Corbel" pitchFamily="34" charset="0"/>
          </a:endParaRPr>
        </a:p>
      </dsp:txBody>
      <dsp:txXfrm>
        <a:off x="3953103" y="976117"/>
        <a:ext cx="2578914" cy="391561"/>
      </dsp:txXfrm>
    </dsp:sp>
    <dsp:sp modelId="{4EC0407B-27DF-4659-9498-5E7178228571}">
      <dsp:nvSpPr>
        <dsp:cNvPr id="0" name=""/>
        <dsp:cNvSpPr/>
      </dsp:nvSpPr>
      <dsp:spPr>
        <a:xfrm>
          <a:off x="2621279" y="1432253"/>
          <a:ext cx="3931920" cy="43392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EDI Code: 855</a:t>
          </a:r>
          <a:endParaRPr lang="en-US" sz="1000" kern="1200" dirty="0">
            <a:latin typeface="Corbel" pitchFamily="34" charset="0"/>
          </a:endParaRPr>
        </a:p>
        <a:p>
          <a:pPr marL="57150" lvl="1" indent="-57150" algn="l" defTabSz="444500">
            <a:lnSpc>
              <a:spcPct val="90000"/>
            </a:lnSpc>
            <a:spcBef>
              <a:spcPct val="0"/>
            </a:spcBef>
            <a:spcAft>
              <a:spcPct val="15000"/>
            </a:spcAft>
            <a:buChar char="••"/>
          </a:pPr>
          <a:r>
            <a:rPr lang="en-US" sz="1000" kern="1200" dirty="0" smtClean="0">
              <a:latin typeface="Corbel" pitchFamily="34" charset="0"/>
            </a:rPr>
            <a:t>w/  SO#, BO#, or CPOP#</a:t>
          </a:r>
          <a:endParaRPr lang="en-US" sz="1000" kern="1200" dirty="0">
            <a:latin typeface="Corbel" pitchFamily="34" charset="0"/>
          </a:endParaRPr>
        </a:p>
      </dsp:txBody>
      <dsp:txXfrm>
        <a:off x="2621279" y="1486494"/>
        <a:ext cx="3769197" cy="325445"/>
      </dsp:txXfrm>
    </dsp:sp>
    <dsp:sp modelId="{7DF59D04-AF03-4D71-BAD6-BBA1CBF6B4BE}">
      <dsp:nvSpPr>
        <dsp:cNvPr id="0" name=""/>
        <dsp:cNvSpPr/>
      </dsp:nvSpPr>
      <dsp:spPr>
        <a:xfrm>
          <a:off x="0" y="1432253"/>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4. Order Response</a:t>
          </a:r>
          <a:endParaRPr lang="en-US" sz="1600" kern="1200" dirty="0">
            <a:latin typeface="Corbel" pitchFamily="34" charset="0"/>
          </a:endParaRPr>
        </a:p>
      </dsp:txBody>
      <dsp:txXfrm>
        <a:off x="21183" y="1453436"/>
        <a:ext cx="2578914" cy="391561"/>
      </dsp:txXfrm>
    </dsp:sp>
    <dsp:sp modelId="{4E548D86-442B-4698-B098-6065B44FD2F1}">
      <dsp:nvSpPr>
        <dsp:cNvPr id="0" name=""/>
        <dsp:cNvSpPr/>
      </dsp:nvSpPr>
      <dsp:spPr>
        <a:xfrm>
          <a:off x="0" y="1909573"/>
          <a:ext cx="3924244" cy="463894"/>
        </a:xfrm>
        <a:prstGeom prst="leftRightArrow">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latin typeface="Corbel" pitchFamily="34" charset="0"/>
            </a:rPr>
            <a:t>EDI Code: 870</a:t>
          </a:r>
          <a:endParaRPr lang="en-US" sz="800" kern="1200" dirty="0">
            <a:latin typeface="Corbel" pitchFamily="34" charset="0"/>
          </a:endParaRPr>
        </a:p>
        <a:p>
          <a:pPr marL="57150" lvl="1" indent="-57150" algn="l" defTabSz="355600">
            <a:lnSpc>
              <a:spcPct val="90000"/>
            </a:lnSpc>
            <a:spcBef>
              <a:spcPct val="0"/>
            </a:spcBef>
            <a:spcAft>
              <a:spcPct val="15000"/>
            </a:spcAft>
            <a:buChar char="••"/>
          </a:pPr>
          <a:r>
            <a:rPr lang="en-US" sz="800" kern="1200" dirty="0" smtClean="0">
              <a:latin typeface="Corbel" pitchFamily="34" charset="0"/>
            </a:rPr>
            <a:t>EDI or real-time XML lookup</a:t>
          </a:r>
          <a:endParaRPr lang="en-US" sz="800" kern="1200" dirty="0">
            <a:latin typeface="Corbel" pitchFamily="34" charset="0"/>
          </a:endParaRPr>
        </a:p>
      </dsp:txBody>
      <dsp:txXfrm>
        <a:off x="115974" y="2025547"/>
        <a:ext cx="3692297" cy="231947"/>
      </dsp:txXfrm>
    </dsp:sp>
    <dsp:sp modelId="{C85AC86C-FA0A-4E36-9C1F-9A800FF71D2D}">
      <dsp:nvSpPr>
        <dsp:cNvPr id="0" name=""/>
        <dsp:cNvSpPr/>
      </dsp:nvSpPr>
      <dsp:spPr>
        <a:xfrm>
          <a:off x="3937037" y="1924556"/>
          <a:ext cx="2616162"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5. Order Status</a:t>
          </a:r>
          <a:endParaRPr lang="en-US" sz="1600" kern="1200" dirty="0">
            <a:latin typeface="Corbel" pitchFamily="34" charset="0"/>
          </a:endParaRPr>
        </a:p>
      </dsp:txBody>
      <dsp:txXfrm>
        <a:off x="3958220" y="1945739"/>
        <a:ext cx="2573796" cy="391561"/>
      </dsp:txXfrm>
    </dsp:sp>
    <dsp:sp modelId="{A726EC06-B36F-4510-AD87-72B7FF33FE45}">
      <dsp:nvSpPr>
        <dsp:cNvPr id="0" name=""/>
        <dsp:cNvSpPr/>
      </dsp:nvSpPr>
      <dsp:spPr>
        <a:xfrm>
          <a:off x="2621279" y="2416860"/>
          <a:ext cx="3931920" cy="43392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EDI Code: 856</a:t>
          </a:r>
          <a:endParaRPr lang="en-US" sz="1000" kern="1200" dirty="0">
            <a:latin typeface="Corbel" pitchFamily="34" charset="0"/>
          </a:endParaRPr>
        </a:p>
        <a:p>
          <a:pPr marL="57150" lvl="1" indent="-57150" algn="l" defTabSz="444500">
            <a:lnSpc>
              <a:spcPct val="90000"/>
            </a:lnSpc>
            <a:spcBef>
              <a:spcPct val="0"/>
            </a:spcBef>
            <a:spcAft>
              <a:spcPct val="15000"/>
            </a:spcAft>
            <a:buChar char="••"/>
          </a:pPr>
          <a:r>
            <a:rPr lang="en-US" sz="1000" kern="1200" dirty="0" smtClean="0">
              <a:latin typeface="Corbel" pitchFamily="34" charset="0"/>
            </a:rPr>
            <a:t>Hourly files in EDI, XML, or Flat File format</a:t>
          </a:r>
          <a:endParaRPr lang="en-US" sz="1000" kern="1200" dirty="0">
            <a:latin typeface="Corbel" pitchFamily="34" charset="0"/>
          </a:endParaRPr>
        </a:p>
      </dsp:txBody>
      <dsp:txXfrm>
        <a:off x="2621279" y="2471101"/>
        <a:ext cx="3769197" cy="325445"/>
      </dsp:txXfrm>
    </dsp:sp>
    <dsp:sp modelId="{1AACD543-25C0-471E-A535-2717088C1E6E}">
      <dsp:nvSpPr>
        <dsp:cNvPr id="0" name=""/>
        <dsp:cNvSpPr/>
      </dsp:nvSpPr>
      <dsp:spPr>
        <a:xfrm>
          <a:off x="0" y="2416860"/>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6. Shipment Notification</a:t>
          </a:r>
          <a:endParaRPr lang="en-US" sz="1600" kern="1200" dirty="0">
            <a:latin typeface="Corbel" pitchFamily="34" charset="0"/>
          </a:endParaRPr>
        </a:p>
      </dsp:txBody>
      <dsp:txXfrm>
        <a:off x="21183" y="2438043"/>
        <a:ext cx="2578914" cy="391561"/>
      </dsp:txXfrm>
    </dsp:sp>
    <dsp:sp modelId="{5A6B6F0C-FD0E-4468-9A3B-98AD48DC285D}">
      <dsp:nvSpPr>
        <dsp:cNvPr id="0" name=""/>
        <dsp:cNvSpPr/>
      </dsp:nvSpPr>
      <dsp:spPr>
        <a:xfrm>
          <a:off x="2621279" y="2894179"/>
          <a:ext cx="3931920" cy="43392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w/ Pack List &amp; Ship Label</a:t>
          </a:r>
          <a:endParaRPr lang="en-US" sz="1000" kern="1200" dirty="0">
            <a:latin typeface="Corbel" pitchFamily="34" charset="0"/>
          </a:endParaRPr>
        </a:p>
      </dsp:txBody>
      <dsp:txXfrm>
        <a:off x="2621279" y="2948420"/>
        <a:ext cx="3769197" cy="325445"/>
      </dsp:txXfrm>
    </dsp:sp>
    <dsp:sp modelId="{D9ED7A33-2D94-40B0-B04E-DC7EB4C865EC}">
      <dsp:nvSpPr>
        <dsp:cNvPr id="0" name=""/>
        <dsp:cNvSpPr/>
      </dsp:nvSpPr>
      <dsp:spPr>
        <a:xfrm>
          <a:off x="0" y="2894179"/>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latin typeface="Corbel" pitchFamily="34" charset="0"/>
            </a:rPr>
            <a:t>Shipments</a:t>
          </a:r>
          <a:endParaRPr lang="en-US" sz="1600" kern="1200" dirty="0">
            <a:solidFill>
              <a:schemeClr val="bg1"/>
            </a:solidFill>
            <a:latin typeface="Corbel" pitchFamily="34" charset="0"/>
          </a:endParaRPr>
        </a:p>
      </dsp:txBody>
      <dsp:txXfrm>
        <a:off x="21183" y="2915362"/>
        <a:ext cx="2578914" cy="391561"/>
      </dsp:txXfrm>
    </dsp:sp>
    <dsp:sp modelId="{D52F1A7D-372F-49EF-9130-F1304C53897A}">
      <dsp:nvSpPr>
        <dsp:cNvPr id="0" name=""/>
        <dsp:cNvSpPr/>
      </dsp:nvSpPr>
      <dsp:spPr>
        <a:xfrm>
          <a:off x="2621279" y="3371499"/>
          <a:ext cx="3931920" cy="43392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EDI Code: 810</a:t>
          </a:r>
          <a:endParaRPr lang="en-US" sz="1000" kern="1200" dirty="0">
            <a:latin typeface="Corbel" pitchFamily="34" charset="0"/>
          </a:endParaRPr>
        </a:p>
        <a:p>
          <a:pPr marL="57150" lvl="1" indent="-57150" algn="l" defTabSz="444500">
            <a:lnSpc>
              <a:spcPct val="90000"/>
            </a:lnSpc>
            <a:spcBef>
              <a:spcPct val="0"/>
            </a:spcBef>
            <a:spcAft>
              <a:spcPct val="15000"/>
            </a:spcAft>
            <a:buChar char="••"/>
          </a:pPr>
          <a:r>
            <a:rPr lang="en-US" sz="1000" kern="1200" dirty="0" smtClean="0">
              <a:latin typeface="Corbel" pitchFamily="34" charset="0"/>
            </a:rPr>
            <a:t>Nightly files in EDI, XML, or Flat File format</a:t>
          </a:r>
          <a:endParaRPr lang="en-US" sz="1000" kern="1200" dirty="0">
            <a:latin typeface="Corbel" pitchFamily="34" charset="0"/>
          </a:endParaRPr>
        </a:p>
      </dsp:txBody>
      <dsp:txXfrm>
        <a:off x="2621279" y="3425740"/>
        <a:ext cx="3769197" cy="325445"/>
      </dsp:txXfrm>
    </dsp:sp>
    <dsp:sp modelId="{8504A283-6681-4270-8057-3E8C656BEA98}">
      <dsp:nvSpPr>
        <dsp:cNvPr id="0" name=""/>
        <dsp:cNvSpPr/>
      </dsp:nvSpPr>
      <dsp:spPr>
        <a:xfrm>
          <a:off x="0" y="3371499"/>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7. Invoice</a:t>
          </a:r>
          <a:endParaRPr lang="en-US" sz="1600" kern="1200" dirty="0">
            <a:latin typeface="Corbel" pitchFamily="34" charset="0"/>
          </a:endParaRPr>
        </a:p>
      </dsp:txBody>
      <dsp:txXfrm>
        <a:off x="21183" y="3392682"/>
        <a:ext cx="2578914" cy="391561"/>
      </dsp:txXfrm>
    </dsp:sp>
    <dsp:sp modelId="{37DDD60D-9462-40D4-866C-83A7B86ADF20}">
      <dsp:nvSpPr>
        <dsp:cNvPr id="0" name=""/>
        <dsp:cNvSpPr/>
      </dsp:nvSpPr>
      <dsp:spPr>
        <a:xfrm flipH="1">
          <a:off x="0" y="3848819"/>
          <a:ext cx="3931920" cy="43392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3A69020-4A4B-43A0-BB70-13097C857EE3}">
      <dsp:nvSpPr>
        <dsp:cNvPr id="0" name=""/>
        <dsp:cNvSpPr/>
      </dsp:nvSpPr>
      <dsp:spPr>
        <a:xfrm>
          <a:off x="3931920" y="3848819"/>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latin typeface="Corbel" pitchFamily="34" charset="0"/>
            </a:rPr>
            <a:t>Payment</a:t>
          </a:r>
          <a:endParaRPr lang="en-US" sz="1600" kern="1200" dirty="0">
            <a:solidFill>
              <a:schemeClr val="bg1"/>
            </a:solidFill>
            <a:latin typeface="Corbel" pitchFamily="34" charset="0"/>
          </a:endParaRPr>
        </a:p>
      </dsp:txBody>
      <dsp:txXfrm>
        <a:off x="3953103" y="3870002"/>
        <a:ext cx="2578914" cy="391561"/>
      </dsp:txXfrm>
    </dsp:sp>
    <dsp:sp modelId="{47C29041-6826-4FA8-B94E-8084B421B555}">
      <dsp:nvSpPr>
        <dsp:cNvPr id="0" name=""/>
        <dsp:cNvSpPr/>
      </dsp:nvSpPr>
      <dsp:spPr>
        <a:xfrm flipH="1">
          <a:off x="0" y="4326138"/>
          <a:ext cx="3931920" cy="43392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EDI Code: 820</a:t>
          </a:r>
          <a:endParaRPr lang="en-US" sz="1000" kern="1200" dirty="0">
            <a:latin typeface="Corbel" pitchFamily="34" charset="0"/>
          </a:endParaRPr>
        </a:p>
      </dsp:txBody>
      <dsp:txXfrm>
        <a:off x="162723" y="4380379"/>
        <a:ext cx="3769197" cy="325445"/>
      </dsp:txXfrm>
    </dsp:sp>
    <dsp:sp modelId="{A1BBACEF-1DF8-4A41-986B-CC91F5C5F431}">
      <dsp:nvSpPr>
        <dsp:cNvPr id="0" name=""/>
        <dsp:cNvSpPr/>
      </dsp:nvSpPr>
      <dsp:spPr>
        <a:xfrm>
          <a:off x="3931920" y="4326138"/>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8. Payment Advice</a:t>
          </a:r>
          <a:endParaRPr lang="en-US" sz="1600" kern="1200" dirty="0">
            <a:latin typeface="Corbel" pitchFamily="34" charset="0"/>
          </a:endParaRPr>
        </a:p>
      </dsp:txBody>
      <dsp:txXfrm>
        <a:off x="3953103" y="4347321"/>
        <a:ext cx="2578914" cy="391561"/>
      </dsp:txXfrm>
    </dsp:sp>
    <dsp:sp modelId="{64E0158F-1232-41DF-B442-422F1C4F5AC4}">
      <dsp:nvSpPr>
        <dsp:cNvPr id="0" name=""/>
        <dsp:cNvSpPr/>
      </dsp:nvSpPr>
      <dsp:spPr>
        <a:xfrm flipH="1">
          <a:off x="0" y="4803458"/>
          <a:ext cx="3931920" cy="433927"/>
        </a:xfrm>
        <a:prstGeom prst="leftRightArrow">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EDI Code: 180</a:t>
          </a:r>
          <a:endParaRPr lang="en-US" sz="1000" kern="1200" dirty="0">
            <a:latin typeface="Corbel" pitchFamily="34" charset="0"/>
          </a:endParaRPr>
        </a:p>
      </dsp:txBody>
      <dsp:txXfrm>
        <a:off x="108482" y="4911940"/>
        <a:ext cx="3714956" cy="216963"/>
      </dsp:txXfrm>
    </dsp:sp>
    <dsp:sp modelId="{1D710856-969E-4E86-87B7-6BCC12BB8C07}">
      <dsp:nvSpPr>
        <dsp:cNvPr id="0" name=""/>
        <dsp:cNvSpPr/>
      </dsp:nvSpPr>
      <dsp:spPr>
        <a:xfrm>
          <a:off x="3931920" y="4803458"/>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9. RMA Request &amp; Response</a:t>
          </a:r>
          <a:endParaRPr lang="en-US" sz="1600" kern="1200" dirty="0">
            <a:latin typeface="Corbel" pitchFamily="34" charset="0"/>
          </a:endParaRPr>
        </a:p>
      </dsp:txBody>
      <dsp:txXfrm>
        <a:off x="3953103" y="4824641"/>
        <a:ext cx="2578914" cy="391561"/>
      </dsp:txXfrm>
    </dsp:sp>
    <dsp:sp modelId="{DC1EEA8C-CFEB-4879-B9AC-F0A1E4717D7B}">
      <dsp:nvSpPr>
        <dsp:cNvPr id="0" name=""/>
        <dsp:cNvSpPr/>
      </dsp:nvSpPr>
      <dsp:spPr>
        <a:xfrm>
          <a:off x="2621279" y="5280778"/>
          <a:ext cx="3931920" cy="43392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EDI Code: 140</a:t>
          </a:r>
          <a:endParaRPr lang="en-US" sz="1000" kern="1200" dirty="0">
            <a:latin typeface="Corbel" pitchFamily="34" charset="0"/>
          </a:endParaRPr>
        </a:p>
        <a:p>
          <a:pPr marL="57150" lvl="1" indent="-57150" algn="l" defTabSz="444500">
            <a:lnSpc>
              <a:spcPct val="90000"/>
            </a:lnSpc>
            <a:spcBef>
              <a:spcPct val="0"/>
            </a:spcBef>
            <a:spcAft>
              <a:spcPct val="15000"/>
            </a:spcAft>
            <a:buChar char="••"/>
          </a:pPr>
          <a:r>
            <a:rPr lang="en-US" sz="1000" kern="1200" dirty="0" smtClean="0">
              <a:latin typeface="Corbel" pitchFamily="34" charset="0"/>
            </a:rPr>
            <a:t>For manufacturing/configuration orders only</a:t>
          </a:r>
          <a:endParaRPr lang="en-US" sz="1000" kern="1200" dirty="0">
            <a:latin typeface="Corbel" pitchFamily="34" charset="0"/>
          </a:endParaRPr>
        </a:p>
      </dsp:txBody>
      <dsp:txXfrm>
        <a:off x="2621279" y="5335019"/>
        <a:ext cx="3769197" cy="325445"/>
      </dsp:txXfrm>
    </dsp:sp>
    <dsp:sp modelId="{D29E12F2-27A8-4D53-A058-BC98600DE3BB}">
      <dsp:nvSpPr>
        <dsp:cNvPr id="0" name=""/>
        <dsp:cNvSpPr/>
      </dsp:nvSpPr>
      <dsp:spPr>
        <a:xfrm>
          <a:off x="0" y="5280778"/>
          <a:ext cx="2621280" cy="43392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10. Product Registration</a:t>
          </a:r>
          <a:endParaRPr lang="en-US" sz="1600" kern="1200" dirty="0">
            <a:latin typeface="Corbel" pitchFamily="34" charset="0"/>
          </a:endParaRPr>
        </a:p>
      </dsp:txBody>
      <dsp:txXfrm>
        <a:off x="21183" y="5301961"/>
        <a:ext cx="2578914" cy="39156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C345E-6517-445F-9E2D-12A188FD305B}">
      <dsp:nvSpPr>
        <dsp:cNvPr id="0" name=""/>
        <dsp:cNvSpPr/>
      </dsp:nvSpPr>
      <dsp:spPr>
        <a:xfrm>
          <a:off x="705" y="395208"/>
          <a:ext cx="1796653" cy="2155983"/>
        </a:xfrm>
        <a:prstGeom prst="roundRect">
          <a:avLst>
            <a:gd name="adj" fmla="val 5000"/>
          </a:avLst>
        </a:prstGeom>
        <a:solidFill>
          <a:schemeClr val="accent2"/>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r>
            <a:rPr lang="en-US" sz="2100" kern="1200" dirty="0" smtClean="0">
              <a:solidFill>
                <a:schemeClr val="accent1">
                  <a:lumMod val="75000"/>
                </a:schemeClr>
              </a:solidFill>
            </a:rPr>
            <a:t>Reseller</a:t>
          </a:r>
          <a:endParaRPr lang="en-US" sz="2100" kern="1200" dirty="0">
            <a:solidFill>
              <a:schemeClr val="accent1">
                <a:lumMod val="75000"/>
              </a:schemeClr>
            </a:solidFill>
          </a:endParaRPr>
        </a:p>
      </dsp:txBody>
      <dsp:txXfrm rot="16200000">
        <a:off x="-703582" y="1099496"/>
        <a:ext cx="1767906" cy="359330"/>
      </dsp:txXfrm>
    </dsp:sp>
    <dsp:sp modelId="{319AC4EF-D43B-493E-8952-429D35BF1EB6}">
      <dsp:nvSpPr>
        <dsp:cNvPr id="0" name=""/>
        <dsp:cNvSpPr/>
      </dsp:nvSpPr>
      <dsp:spPr>
        <a:xfrm>
          <a:off x="360036" y="395208"/>
          <a:ext cx="1338506" cy="2155983"/>
        </a:xfrm>
        <a:prstGeom prst="rect">
          <a:avLst/>
        </a:prstGeom>
        <a:no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1">
                  <a:lumMod val="75000"/>
                </a:schemeClr>
              </a:solidFill>
            </a:rPr>
            <a:t>Back End System</a:t>
          </a:r>
          <a:endParaRPr lang="en-US" sz="2400" kern="1200" dirty="0">
            <a:solidFill>
              <a:schemeClr val="accent1">
                <a:lumMod val="75000"/>
              </a:schemeClr>
            </a:solidFill>
          </a:endParaRPr>
        </a:p>
      </dsp:txBody>
      <dsp:txXfrm>
        <a:off x="360036" y="395208"/>
        <a:ext cx="1338506" cy="2155983"/>
      </dsp:txXfrm>
    </dsp:sp>
    <dsp:sp modelId="{4248BDA8-C555-4883-9E62-52A98D19C9E9}">
      <dsp:nvSpPr>
        <dsp:cNvPr id="0" name=""/>
        <dsp:cNvSpPr/>
      </dsp:nvSpPr>
      <dsp:spPr>
        <a:xfrm>
          <a:off x="1860241" y="395208"/>
          <a:ext cx="1796653" cy="2155983"/>
        </a:xfrm>
        <a:prstGeom prst="roundRect">
          <a:avLst>
            <a:gd name="adj" fmla="val 5000"/>
          </a:avLst>
        </a:prstGeom>
        <a:solidFill>
          <a:schemeClr val="accent4"/>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r>
            <a:rPr lang="en-US" sz="2100" kern="1200" dirty="0" smtClean="0"/>
            <a:t>Reseller</a:t>
          </a:r>
          <a:endParaRPr lang="en-US" sz="2100" kern="1200" dirty="0"/>
        </a:p>
      </dsp:txBody>
      <dsp:txXfrm rot="16200000">
        <a:off x="1155953" y="1099496"/>
        <a:ext cx="1767906" cy="359330"/>
      </dsp:txXfrm>
    </dsp:sp>
    <dsp:sp modelId="{8F8764ED-9451-4B2C-A9DC-242910B09AF6}">
      <dsp:nvSpPr>
        <dsp:cNvPr id="0" name=""/>
        <dsp:cNvSpPr/>
      </dsp:nvSpPr>
      <dsp:spPr>
        <a:xfrm>
          <a:off x="1676400" y="2107589"/>
          <a:ext cx="316650" cy="269497"/>
        </a:xfrm>
        <a:prstGeom prst="leftRightArrow">
          <a:avLst/>
        </a:prstGeom>
        <a:solidFill>
          <a:schemeClr val="accent1"/>
        </a:solidFill>
        <a:ln>
          <a:noFill/>
        </a:ln>
        <a:effectLst/>
        <a:scene3d>
          <a:camera prst="orthographicFront">
            <a:rot lat="0" lon="0" rev="0"/>
          </a:camera>
          <a:lightRig rig="contrasting" dir="t">
            <a:rot lat="0" lon="0" rev="1200000"/>
          </a:lightRig>
        </a:scene3d>
        <a:sp3d z="300000" contourW="12700" prstMaterial="flat">
          <a:bevelT w="177800" h="254000"/>
          <a:bevelB w="152400"/>
          <a:contourClr>
            <a:schemeClr val="bg1"/>
          </a:contourClr>
        </a:sp3d>
      </dsp:spPr>
      <dsp:style>
        <a:lnRef idx="0">
          <a:scrgbClr r="0" g="0" b="0"/>
        </a:lnRef>
        <a:fillRef idx="1">
          <a:scrgbClr r="0" g="0" b="0"/>
        </a:fillRef>
        <a:effectRef idx="0">
          <a:scrgbClr r="0" g="0" b="0"/>
        </a:effectRef>
        <a:fontRef idx="minor"/>
      </dsp:style>
    </dsp:sp>
    <dsp:sp modelId="{3C745A49-D936-4DC3-8AC6-C78C0B7DA881}">
      <dsp:nvSpPr>
        <dsp:cNvPr id="0" name=""/>
        <dsp:cNvSpPr/>
      </dsp:nvSpPr>
      <dsp:spPr>
        <a:xfrm>
          <a:off x="2219572" y="395208"/>
          <a:ext cx="1338506" cy="2155983"/>
        </a:xfrm>
        <a:prstGeom prst="rect">
          <a:avLst/>
        </a:prstGeom>
        <a:no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smtClean="0"/>
            <a:t>Web Storefront</a:t>
          </a:r>
          <a:endParaRPr lang="en-US" sz="2400" kern="1200" dirty="0"/>
        </a:p>
      </dsp:txBody>
      <dsp:txXfrm>
        <a:off x="2219572" y="395208"/>
        <a:ext cx="1338506" cy="2155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1D9DD-8118-4972-8F63-F2193B09510A}">
      <dsp:nvSpPr>
        <dsp:cNvPr id="0" name=""/>
        <dsp:cNvSpPr/>
      </dsp:nvSpPr>
      <dsp:spPr>
        <a:xfrm flipH="1">
          <a:off x="0" y="1771"/>
          <a:ext cx="3931920" cy="52392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Account#, SKU#, or Mfg. part#</a:t>
          </a:r>
          <a:endParaRPr lang="en-US" sz="1000" kern="1200" dirty="0">
            <a:latin typeface="Corbel" pitchFamily="34" charset="0"/>
          </a:endParaRPr>
        </a:p>
      </dsp:txBody>
      <dsp:txXfrm>
        <a:off x="196470" y="67261"/>
        <a:ext cx="3735450" cy="392941"/>
      </dsp:txXfrm>
    </dsp:sp>
    <dsp:sp modelId="{D2E0649D-794C-4052-8E40-7A8C6549C1BB}">
      <dsp:nvSpPr>
        <dsp:cNvPr id="0" name=""/>
        <dsp:cNvSpPr/>
      </dsp:nvSpPr>
      <dsp:spPr>
        <a:xfrm>
          <a:off x="3931920" y="0"/>
          <a:ext cx="2621280" cy="523921"/>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1. Price &amp; Availability Query</a:t>
          </a:r>
          <a:endParaRPr lang="en-US" sz="1600" kern="1200" dirty="0">
            <a:latin typeface="Corbel" pitchFamily="34" charset="0"/>
          </a:endParaRPr>
        </a:p>
      </dsp:txBody>
      <dsp:txXfrm>
        <a:off x="3957496" y="25576"/>
        <a:ext cx="2570128" cy="472769"/>
      </dsp:txXfrm>
    </dsp:sp>
    <dsp:sp modelId="{1DD45EC9-4555-4819-BAF9-ADC8E3B56A8E}">
      <dsp:nvSpPr>
        <dsp:cNvPr id="0" name=""/>
        <dsp:cNvSpPr/>
      </dsp:nvSpPr>
      <dsp:spPr>
        <a:xfrm>
          <a:off x="2621279" y="578441"/>
          <a:ext cx="3931920" cy="52392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Reseller can use ‘Availability Only’ service that can reduce the price calculation time</a:t>
          </a:r>
          <a:endParaRPr lang="en-US" sz="1000" kern="1200" dirty="0">
            <a:latin typeface="Corbel" pitchFamily="34" charset="0"/>
          </a:endParaRPr>
        </a:p>
      </dsp:txBody>
      <dsp:txXfrm>
        <a:off x="2621279" y="643931"/>
        <a:ext cx="3735450" cy="392941"/>
      </dsp:txXfrm>
    </dsp:sp>
    <dsp:sp modelId="{A258EF1D-D47E-4E6C-B5A0-10A58D462BFE}">
      <dsp:nvSpPr>
        <dsp:cNvPr id="0" name=""/>
        <dsp:cNvSpPr/>
      </dsp:nvSpPr>
      <dsp:spPr>
        <a:xfrm>
          <a:off x="0" y="578441"/>
          <a:ext cx="2621280" cy="523921"/>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latin typeface="Corbel" pitchFamily="34" charset="0"/>
            </a:rPr>
            <a:t>Response</a:t>
          </a:r>
          <a:endParaRPr lang="en-US" sz="1400" kern="1200" dirty="0">
            <a:latin typeface="Corbel" pitchFamily="34" charset="0"/>
          </a:endParaRPr>
        </a:p>
      </dsp:txBody>
      <dsp:txXfrm>
        <a:off x="25576" y="604017"/>
        <a:ext cx="2570128" cy="472769"/>
      </dsp:txXfrm>
    </dsp:sp>
    <dsp:sp modelId="{E20EEE2C-32B8-4800-AF5D-542EE0C3BEFD}">
      <dsp:nvSpPr>
        <dsp:cNvPr id="0" name=""/>
        <dsp:cNvSpPr/>
      </dsp:nvSpPr>
      <dsp:spPr>
        <a:xfrm flipH="1">
          <a:off x="0" y="1154755"/>
          <a:ext cx="3931920" cy="52392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Ship-from SYNNEX warehouse, ship-to zip, SKU#, quantity, etc.</a:t>
          </a:r>
          <a:endParaRPr lang="en-US" sz="1000" kern="1200" dirty="0">
            <a:latin typeface="Corbel" pitchFamily="34" charset="0"/>
          </a:endParaRPr>
        </a:p>
      </dsp:txBody>
      <dsp:txXfrm>
        <a:off x="196470" y="1220245"/>
        <a:ext cx="3735450" cy="392941"/>
      </dsp:txXfrm>
    </dsp:sp>
    <dsp:sp modelId="{000E922F-6937-4179-89D9-31793B6AD680}">
      <dsp:nvSpPr>
        <dsp:cNvPr id="0" name=""/>
        <dsp:cNvSpPr/>
      </dsp:nvSpPr>
      <dsp:spPr>
        <a:xfrm>
          <a:off x="3931920" y="1154755"/>
          <a:ext cx="2621280" cy="523921"/>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2. Freight Query</a:t>
          </a:r>
          <a:endParaRPr lang="en-US" sz="1600" kern="1200" dirty="0">
            <a:latin typeface="Corbel" pitchFamily="34" charset="0"/>
          </a:endParaRPr>
        </a:p>
      </dsp:txBody>
      <dsp:txXfrm>
        <a:off x="3957496" y="1180331"/>
        <a:ext cx="2570128" cy="472769"/>
      </dsp:txXfrm>
    </dsp:sp>
    <dsp:sp modelId="{533ABA50-E0D9-4331-B4B4-B1A647AEE800}">
      <dsp:nvSpPr>
        <dsp:cNvPr id="0" name=""/>
        <dsp:cNvSpPr/>
      </dsp:nvSpPr>
      <dsp:spPr>
        <a:xfrm>
          <a:off x="2621279" y="1731068"/>
          <a:ext cx="3931920" cy="52392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Available ship methods and potential freight charges</a:t>
          </a:r>
          <a:endParaRPr lang="en-US" sz="1000" kern="1200" dirty="0">
            <a:latin typeface="Corbel" pitchFamily="34" charset="0"/>
          </a:endParaRPr>
        </a:p>
      </dsp:txBody>
      <dsp:txXfrm>
        <a:off x="2621279" y="1796558"/>
        <a:ext cx="3735450" cy="392941"/>
      </dsp:txXfrm>
    </dsp:sp>
    <dsp:sp modelId="{562CA20F-CD5E-4C4F-A97D-9DBC997A3368}">
      <dsp:nvSpPr>
        <dsp:cNvPr id="0" name=""/>
        <dsp:cNvSpPr/>
      </dsp:nvSpPr>
      <dsp:spPr>
        <a:xfrm>
          <a:off x="0" y="1731068"/>
          <a:ext cx="2621280" cy="523921"/>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latin typeface="Corbel" pitchFamily="34" charset="0"/>
            </a:rPr>
            <a:t>Response</a:t>
          </a:r>
          <a:endParaRPr lang="en-US" sz="1400" kern="1200" dirty="0">
            <a:latin typeface="Corbel" pitchFamily="34" charset="0"/>
          </a:endParaRPr>
        </a:p>
      </dsp:txBody>
      <dsp:txXfrm>
        <a:off x="25576" y="1756644"/>
        <a:ext cx="2570128" cy="472769"/>
      </dsp:txXfrm>
    </dsp:sp>
    <dsp:sp modelId="{4EC0407B-27DF-4659-9498-5E7178228571}">
      <dsp:nvSpPr>
        <dsp:cNvPr id="0" name=""/>
        <dsp:cNvSpPr/>
      </dsp:nvSpPr>
      <dsp:spPr>
        <a:xfrm flipH="1">
          <a:off x="0" y="2307382"/>
          <a:ext cx="3931920" cy="52392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DF59D04-AF03-4D71-BAD6-BBA1CBF6B4BE}">
      <dsp:nvSpPr>
        <dsp:cNvPr id="0" name=""/>
        <dsp:cNvSpPr/>
      </dsp:nvSpPr>
      <dsp:spPr>
        <a:xfrm>
          <a:off x="3931920" y="2307382"/>
          <a:ext cx="2621280" cy="523921"/>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3. Real-Time PO</a:t>
          </a:r>
          <a:endParaRPr lang="en-US" sz="1600" kern="1200" dirty="0">
            <a:latin typeface="Corbel" pitchFamily="34" charset="0"/>
          </a:endParaRPr>
        </a:p>
      </dsp:txBody>
      <dsp:txXfrm>
        <a:off x="3957496" y="2332958"/>
        <a:ext cx="2570128" cy="472769"/>
      </dsp:txXfrm>
    </dsp:sp>
    <dsp:sp modelId="{5D4D8E83-7754-40B3-B879-1D7170432722}">
      <dsp:nvSpPr>
        <dsp:cNvPr id="0" name=""/>
        <dsp:cNvSpPr/>
      </dsp:nvSpPr>
      <dsp:spPr>
        <a:xfrm>
          <a:off x="2621279" y="2883696"/>
          <a:ext cx="3931920" cy="52392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Accepted/rejected, SO#/BO#/CPOP#</a:t>
          </a:r>
          <a:endParaRPr lang="en-US" sz="1000" kern="1200" dirty="0">
            <a:latin typeface="Corbel" pitchFamily="34" charset="0"/>
          </a:endParaRPr>
        </a:p>
      </dsp:txBody>
      <dsp:txXfrm>
        <a:off x="2621279" y="2949186"/>
        <a:ext cx="3735450" cy="392941"/>
      </dsp:txXfrm>
    </dsp:sp>
    <dsp:sp modelId="{05F34A09-7CCB-463C-8215-44D3D6CFF465}">
      <dsp:nvSpPr>
        <dsp:cNvPr id="0" name=""/>
        <dsp:cNvSpPr/>
      </dsp:nvSpPr>
      <dsp:spPr>
        <a:xfrm>
          <a:off x="0" y="2883696"/>
          <a:ext cx="2621280" cy="523921"/>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latin typeface="Corbel" pitchFamily="34" charset="0"/>
            </a:rPr>
            <a:t>Response</a:t>
          </a:r>
          <a:endParaRPr lang="en-US" sz="1400" kern="1200" dirty="0">
            <a:latin typeface="Corbel" pitchFamily="34" charset="0"/>
          </a:endParaRPr>
        </a:p>
      </dsp:txBody>
      <dsp:txXfrm>
        <a:off x="25576" y="2909272"/>
        <a:ext cx="2570128" cy="472769"/>
      </dsp:txXfrm>
    </dsp:sp>
    <dsp:sp modelId="{A726EC06-B36F-4510-AD87-72B7FF33FE45}">
      <dsp:nvSpPr>
        <dsp:cNvPr id="0" name=""/>
        <dsp:cNvSpPr/>
      </dsp:nvSpPr>
      <dsp:spPr>
        <a:xfrm flipH="1">
          <a:off x="0" y="3460009"/>
          <a:ext cx="3931920" cy="52392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PO#</a:t>
          </a:r>
          <a:endParaRPr lang="en-US" sz="1000" kern="1200" dirty="0">
            <a:latin typeface="Corbel" pitchFamily="34" charset="0"/>
          </a:endParaRPr>
        </a:p>
      </dsp:txBody>
      <dsp:txXfrm>
        <a:off x="196470" y="3525499"/>
        <a:ext cx="3735450" cy="392941"/>
      </dsp:txXfrm>
    </dsp:sp>
    <dsp:sp modelId="{1AACD543-25C0-471E-A535-2717088C1E6E}">
      <dsp:nvSpPr>
        <dsp:cNvPr id="0" name=""/>
        <dsp:cNvSpPr/>
      </dsp:nvSpPr>
      <dsp:spPr>
        <a:xfrm>
          <a:off x="3931920" y="3460009"/>
          <a:ext cx="2621280" cy="523921"/>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4. PO Status Query</a:t>
          </a:r>
          <a:endParaRPr lang="en-US" sz="1600" kern="1200" dirty="0">
            <a:latin typeface="Corbel" pitchFamily="34" charset="0"/>
          </a:endParaRPr>
        </a:p>
      </dsp:txBody>
      <dsp:txXfrm>
        <a:off x="3957496" y="3485585"/>
        <a:ext cx="2570128" cy="472769"/>
      </dsp:txXfrm>
    </dsp:sp>
    <dsp:sp modelId="{5A6B6F0C-FD0E-4468-9A3B-98AD48DC285D}">
      <dsp:nvSpPr>
        <dsp:cNvPr id="0" name=""/>
        <dsp:cNvSpPr/>
      </dsp:nvSpPr>
      <dsp:spPr>
        <a:xfrm>
          <a:off x="2621279" y="4036323"/>
          <a:ext cx="3931920" cy="52392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Status, tracking#, serial#</a:t>
          </a:r>
          <a:endParaRPr lang="en-US" sz="1000" kern="1200" dirty="0">
            <a:latin typeface="Corbel" pitchFamily="34" charset="0"/>
          </a:endParaRPr>
        </a:p>
      </dsp:txBody>
      <dsp:txXfrm>
        <a:off x="2621279" y="4101813"/>
        <a:ext cx="3735450" cy="392941"/>
      </dsp:txXfrm>
    </dsp:sp>
    <dsp:sp modelId="{D9ED7A33-2D94-40B0-B04E-DC7EB4C865EC}">
      <dsp:nvSpPr>
        <dsp:cNvPr id="0" name=""/>
        <dsp:cNvSpPr/>
      </dsp:nvSpPr>
      <dsp:spPr>
        <a:xfrm>
          <a:off x="0" y="4036323"/>
          <a:ext cx="2621280" cy="523921"/>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latin typeface="Corbel" pitchFamily="34" charset="0"/>
            </a:rPr>
            <a:t>Response</a:t>
          </a:r>
          <a:endParaRPr lang="en-US" sz="1400" kern="1200" dirty="0">
            <a:latin typeface="Corbel" pitchFamily="34" charset="0"/>
          </a:endParaRPr>
        </a:p>
      </dsp:txBody>
      <dsp:txXfrm>
        <a:off x="25576" y="4061899"/>
        <a:ext cx="2570128" cy="472769"/>
      </dsp:txXfrm>
    </dsp:sp>
    <dsp:sp modelId="{D52F1A7D-372F-49EF-9130-F1304C53897A}">
      <dsp:nvSpPr>
        <dsp:cNvPr id="0" name=""/>
        <dsp:cNvSpPr/>
      </dsp:nvSpPr>
      <dsp:spPr>
        <a:xfrm>
          <a:off x="2621279" y="4612637"/>
          <a:ext cx="3931920" cy="52392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Hourly batch FTP ‘Push’ to ftp.synnex.com</a:t>
          </a:r>
          <a:endParaRPr lang="en-US" sz="1000" kern="1200" dirty="0">
            <a:latin typeface="Corbel" pitchFamily="34" charset="0"/>
          </a:endParaRPr>
        </a:p>
      </dsp:txBody>
      <dsp:txXfrm>
        <a:off x="2621279" y="4678127"/>
        <a:ext cx="3735450" cy="392941"/>
      </dsp:txXfrm>
    </dsp:sp>
    <dsp:sp modelId="{8504A283-6681-4270-8057-3E8C656BEA98}">
      <dsp:nvSpPr>
        <dsp:cNvPr id="0" name=""/>
        <dsp:cNvSpPr/>
      </dsp:nvSpPr>
      <dsp:spPr>
        <a:xfrm>
          <a:off x="0" y="4612637"/>
          <a:ext cx="2621280" cy="523921"/>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5. Shipment Notification</a:t>
          </a:r>
          <a:endParaRPr lang="en-US" sz="1600" kern="1200" dirty="0">
            <a:latin typeface="Corbel" pitchFamily="34" charset="0"/>
          </a:endParaRPr>
        </a:p>
      </dsp:txBody>
      <dsp:txXfrm>
        <a:off x="25576" y="4638213"/>
        <a:ext cx="2570128" cy="472769"/>
      </dsp:txXfrm>
    </dsp:sp>
    <dsp:sp modelId="{37DDD60D-9462-40D4-866C-83A7B86ADF20}">
      <dsp:nvSpPr>
        <dsp:cNvPr id="0" name=""/>
        <dsp:cNvSpPr/>
      </dsp:nvSpPr>
      <dsp:spPr>
        <a:xfrm>
          <a:off x="2621279" y="5188950"/>
          <a:ext cx="3931920" cy="52392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Nightly batch FTP ‘Push’ to ftp.synnex.com</a:t>
          </a:r>
          <a:endParaRPr lang="en-US" sz="1000" kern="1200" dirty="0">
            <a:latin typeface="Corbel" pitchFamily="34" charset="0"/>
          </a:endParaRPr>
        </a:p>
      </dsp:txBody>
      <dsp:txXfrm>
        <a:off x="2621279" y="5254440"/>
        <a:ext cx="3735450" cy="392941"/>
      </dsp:txXfrm>
    </dsp:sp>
    <dsp:sp modelId="{33A69020-4A4B-43A0-BB70-13097C857EE3}">
      <dsp:nvSpPr>
        <dsp:cNvPr id="0" name=""/>
        <dsp:cNvSpPr/>
      </dsp:nvSpPr>
      <dsp:spPr>
        <a:xfrm>
          <a:off x="0" y="5188950"/>
          <a:ext cx="2621280" cy="523921"/>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6. Invoice</a:t>
          </a:r>
          <a:endParaRPr lang="en-US" sz="1600" kern="1200" dirty="0">
            <a:latin typeface="Corbel" pitchFamily="34" charset="0"/>
          </a:endParaRPr>
        </a:p>
      </dsp:txBody>
      <dsp:txXfrm>
        <a:off x="25576" y="5214526"/>
        <a:ext cx="2570128" cy="472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1D9DD-8118-4972-8F63-F2193B09510A}">
      <dsp:nvSpPr>
        <dsp:cNvPr id="0" name=""/>
        <dsp:cNvSpPr/>
      </dsp:nvSpPr>
      <dsp:spPr>
        <a:xfrm flipH="1">
          <a:off x="0" y="872"/>
          <a:ext cx="3931920" cy="74737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Generated </a:t>
          </a:r>
          <a:r>
            <a:rPr lang="en-US" sz="1000" kern="1200" dirty="0" smtClean="0">
              <a:latin typeface="Corbel" pitchFamily="34" charset="0"/>
            </a:rPr>
            <a:t>daily and </a:t>
          </a:r>
          <a:r>
            <a:rPr lang="en-US" sz="1000" kern="1200" dirty="0" smtClean="0">
              <a:latin typeface="Corbel" pitchFamily="34" charset="0"/>
            </a:rPr>
            <a:t>placed on SYNNEX FTP server for reseller to download</a:t>
          </a:r>
          <a:endParaRPr lang="en-US" sz="1000" kern="1200" dirty="0">
            <a:latin typeface="Corbel" pitchFamily="34" charset="0"/>
          </a:endParaRPr>
        </a:p>
      </dsp:txBody>
      <dsp:txXfrm>
        <a:off x="280266" y="94294"/>
        <a:ext cx="3651654" cy="560533"/>
      </dsp:txXfrm>
    </dsp:sp>
    <dsp:sp modelId="{D2E0649D-794C-4052-8E40-7A8C6549C1BB}">
      <dsp:nvSpPr>
        <dsp:cNvPr id="0" name=""/>
        <dsp:cNvSpPr/>
      </dsp:nvSpPr>
      <dsp:spPr>
        <a:xfrm>
          <a:off x="3931920" y="0"/>
          <a:ext cx="2621280" cy="74737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1. Nightly Price &amp; Availability File</a:t>
          </a:r>
          <a:endParaRPr lang="en-US" sz="1600" kern="1200" dirty="0">
            <a:latin typeface="Corbel" pitchFamily="34" charset="0"/>
          </a:endParaRPr>
        </a:p>
      </dsp:txBody>
      <dsp:txXfrm>
        <a:off x="3968404" y="36484"/>
        <a:ext cx="2548312" cy="674409"/>
      </dsp:txXfrm>
    </dsp:sp>
    <dsp:sp modelId="{1DD45EC9-4555-4819-BAF9-ADC8E3B56A8E}">
      <dsp:nvSpPr>
        <dsp:cNvPr id="0" name=""/>
        <dsp:cNvSpPr/>
      </dsp:nvSpPr>
      <dsp:spPr>
        <a:xfrm>
          <a:off x="2621279" y="823495"/>
          <a:ext cx="3931920" cy="74737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orbel" pitchFamily="34" charset="0"/>
            </a:rPr>
            <a:t>Stock levels refreshed every hour and placed on SYNNEX FTP server for reseller to download</a:t>
          </a:r>
          <a:endParaRPr lang="en-US" sz="1000" kern="1200" dirty="0">
            <a:latin typeface="Corbel" pitchFamily="34" charset="0"/>
          </a:endParaRPr>
        </a:p>
      </dsp:txBody>
      <dsp:txXfrm>
        <a:off x="2621279" y="916917"/>
        <a:ext cx="3651654" cy="560533"/>
      </dsp:txXfrm>
    </dsp:sp>
    <dsp:sp modelId="{A258EF1D-D47E-4E6C-B5A0-10A58D462BFE}">
      <dsp:nvSpPr>
        <dsp:cNvPr id="0" name=""/>
        <dsp:cNvSpPr/>
      </dsp:nvSpPr>
      <dsp:spPr>
        <a:xfrm>
          <a:off x="0" y="823495"/>
          <a:ext cx="2621280" cy="74737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2. Hourly Inventory File</a:t>
          </a:r>
          <a:endParaRPr lang="en-US" sz="1600" kern="1200" dirty="0">
            <a:latin typeface="Corbel" pitchFamily="34" charset="0"/>
          </a:endParaRPr>
        </a:p>
      </dsp:txBody>
      <dsp:txXfrm>
        <a:off x="36484" y="859979"/>
        <a:ext cx="2548312" cy="674409"/>
      </dsp:txXfrm>
    </dsp:sp>
    <dsp:sp modelId="{E20EEE2C-32B8-4800-AF5D-542EE0C3BEFD}">
      <dsp:nvSpPr>
        <dsp:cNvPr id="0" name=""/>
        <dsp:cNvSpPr/>
      </dsp:nvSpPr>
      <dsp:spPr>
        <a:xfrm flipH="1">
          <a:off x="0" y="1645611"/>
          <a:ext cx="3931920" cy="74737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00E922F-6937-4179-89D9-31793B6AD680}">
      <dsp:nvSpPr>
        <dsp:cNvPr id="0" name=""/>
        <dsp:cNvSpPr/>
      </dsp:nvSpPr>
      <dsp:spPr>
        <a:xfrm>
          <a:off x="3931920" y="1645611"/>
          <a:ext cx="2621280" cy="74737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3. Real-Time XML P&amp;A Query</a:t>
          </a:r>
          <a:endParaRPr lang="en-US" sz="1600" kern="1200" dirty="0">
            <a:latin typeface="Corbel" pitchFamily="34" charset="0"/>
          </a:endParaRPr>
        </a:p>
      </dsp:txBody>
      <dsp:txXfrm>
        <a:off x="3968404" y="1682095"/>
        <a:ext cx="2548312" cy="674409"/>
      </dsp:txXfrm>
    </dsp:sp>
    <dsp:sp modelId="{533ABA50-E0D9-4331-B4B4-B1A647AEE800}">
      <dsp:nvSpPr>
        <dsp:cNvPr id="0" name=""/>
        <dsp:cNvSpPr/>
      </dsp:nvSpPr>
      <dsp:spPr>
        <a:xfrm>
          <a:off x="2621279" y="2467726"/>
          <a:ext cx="3931920" cy="74737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62CA20F-CD5E-4C4F-A97D-9DBC997A3368}">
      <dsp:nvSpPr>
        <dsp:cNvPr id="0" name=""/>
        <dsp:cNvSpPr/>
      </dsp:nvSpPr>
      <dsp:spPr>
        <a:xfrm>
          <a:off x="0" y="2467726"/>
          <a:ext cx="2621280" cy="74737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latin typeface="Corbel" pitchFamily="34" charset="0"/>
            </a:rPr>
            <a:t>Response</a:t>
          </a:r>
          <a:endParaRPr lang="en-US" sz="1400" kern="1200" dirty="0">
            <a:latin typeface="Corbel" pitchFamily="34" charset="0"/>
          </a:endParaRPr>
        </a:p>
      </dsp:txBody>
      <dsp:txXfrm>
        <a:off x="36484" y="2504210"/>
        <a:ext cx="2548312" cy="674409"/>
      </dsp:txXfrm>
    </dsp:sp>
    <dsp:sp modelId="{4EC0407B-27DF-4659-9498-5E7178228571}">
      <dsp:nvSpPr>
        <dsp:cNvPr id="0" name=""/>
        <dsp:cNvSpPr/>
      </dsp:nvSpPr>
      <dsp:spPr>
        <a:xfrm flipH="1">
          <a:off x="0" y="3289841"/>
          <a:ext cx="3931920" cy="74737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smtClean="0">
              <a:latin typeface="Corbel" pitchFamily="34" charset="0"/>
            </a:rPr>
            <a:t>ECExpress</a:t>
          </a:r>
          <a:endParaRPr lang="en-US" sz="1000" kern="1200" dirty="0">
            <a:latin typeface="Corbel" pitchFamily="34" charset="0"/>
          </a:endParaRPr>
        </a:p>
      </dsp:txBody>
      <dsp:txXfrm>
        <a:off x="280266" y="3383263"/>
        <a:ext cx="3651654" cy="560533"/>
      </dsp:txXfrm>
    </dsp:sp>
    <dsp:sp modelId="{7DF59D04-AF03-4D71-BAD6-BBA1CBF6B4BE}">
      <dsp:nvSpPr>
        <dsp:cNvPr id="0" name=""/>
        <dsp:cNvSpPr/>
      </dsp:nvSpPr>
      <dsp:spPr>
        <a:xfrm>
          <a:off x="3931920" y="3289841"/>
          <a:ext cx="2621280" cy="747377"/>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Corbel" pitchFamily="34" charset="0"/>
            </a:rPr>
            <a:t>4. Browse SYNNEX Website</a:t>
          </a:r>
          <a:endParaRPr lang="en-US" sz="1600" kern="1200" dirty="0">
            <a:latin typeface="Corbel" pitchFamily="34" charset="0"/>
          </a:endParaRPr>
        </a:p>
      </dsp:txBody>
      <dsp:txXfrm>
        <a:off x="3968404" y="3326325"/>
        <a:ext cx="2548312" cy="674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AC4BC-CDE6-429C-BB7F-2F08C5825765}">
      <dsp:nvSpPr>
        <dsp:cNvPr id="0" name=""/>
        <dsp:cNvSpPr/>
      </dsp:nvSpPr>
      <dsp:spPr>
        <a:xfrm>
          <a:off x="0" y="0"/>
          <a:ext cx="3200400" cy="2184400"/>
        </a:xfrm>
        <a:prstGeom prst="roundRect">
          <a:avLst>
            <a:gd name="adj" fmla="val 8500"/>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1695337" numCol="1" spcCol="1270" anchor="t" anchorCtr="0">
          <a:noAutofit/>
        </a:bodyPr>
        <a:lstStyle/>
        <a:p>
          <a:pPr lvl="0" algn="l" defTabSz="844550">
            <a:lnSpc>
              <a:spcPct val="90000"/>
            </a:lnSpc>
            <a:spcBef>
              <a:spcPct val="0"/>
            </a:spcBef>
            <a:spcAft>
              <a:spcPct val="35000"/>
            </a:spcAft>
          </a:pPr>
          <a:r>
            <a:rPr lang="en-US" sz="1900" kern="1200" dirty="0" smtClean="0"/>
            <a:t>Shipment</a:t>
          </a:r>
          <a:endParaRPr lang="en-US" sz="1900" kern="1200" dirty="0"/>
        </a:p>
      </dsp:txBody>
      <dsp:txXfrm>
        <a:off x="54382" y="54382"/>
        <a:ext cx="3091636" cy="2075636"/>
      </dsp:txXfrm>
    </dsp:sp>
    <dsp:sp modelId="{1FAB0430-B6B4-46AF-B0CA-4D2BE24DC35A}">
      <dsp:nvSpPr>
        <dsp:cNvPr id="0" name=""/>
        <dsp:cNvSpPr/>
      </dsp:nvSpPr>
      <dsp:spPr>
        <a:xfrm>
          <a:off x="80010" y="546100"/>
          <a:ext cx="3040380" cy="1529080"/>
        </a:xfrm>
        <a:prstGeom prst="roundRect">
          <a:avLst>
            <a:gd name="adj" fmla="val 10500"/>
          </a:avLst>
        </a:prstGeom>
        <a:gradFill rotWithShape="0">
          <a:gsLst>
            <a:gs pos="0">
              <a:schemeClr val="accent1">
                <a:lumMod val="75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970966" numCol="1" spcCol="1270" anchor="t" anchorCtr="0">
          <a:noAutofit/>
        </a:bodyPr>
        <a:lstStyle/>
        <a:p>
          <a:pPr lvl="0" algn="l" defTabSz="844550">
            <a:lnSpc>
              <a:spcPct val="90000"/>
            </a:lnSpc>
            <a:spcBef>
              <a:spcPct val="0"/>
            </a:spcBef>
            <a:spcAft>
              <a:spcPct val="35000"/>
            </a:spcAft>
          </a:pPr>
          <a:r>
            <a:rPr lang="en-US" sz="1900" kern="1200" dirty="0" smtClean="0"/>
            <a:t>Order</a:t>
          </a:r>
          <a:endParaRPr lang="en-US" sz="1900" kern="1200" dirty="0"/>
        </a:p>
      </dsp:txBody>
      <dsp:txXfrm>
        <a:off x="127034" y="593124"/>
        <a:ext cx="2946332" cy="1435032"/>
      </dsp:txXfrm>
    </dsp:sp>
    <dsp:sp modelId="{24202671-1A29-40F0-B178-04E36BDAB821}">
      <dsp:nvSpPr>
        <dsp:cNvPr id="0" name=""/>
        <dsp:cNvSpPr/>
      </dsp:nvSpPr>
      <dsp:spPr>
        <a:xfrm>
          <a:off x="156019" y="1234186"/>
          <a:ext cx="1431487" cy="688086"/>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glow rad="70000">
            <a:schemeClr val="lt1">
              <a:alpha val="90000"/>
              <a:hueOff val="0"/>
              <a:satOff val="0"/>
              <a:lumOff val="0"/>
              <a:alphaOff val="0"/>
              <a:tint val="30000"/>
              <a:shade val="95000"/>
              <a:satMod val="300000"/>
              <a:alpha val="50000"/>
            </a:schemeClr>
          </a:glo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Pack (Carton(s))</a:t>
          </a:r>
          <a:endParaRPr lang="en-US" sz="1700" kern="1200" dirty="0"/>
        </a:p>
      </dsp:txBody>
      <dsp:txXfrm>
        <a:off x="177180" y="1255347"/>
        <a:ext cx="1389165" cy="645764"/>
      </dsp:txXfrm>
    </dsp:sp>
    <dsp:sp modelId="{3EA0867D-81F3-43BC-8B4F-A80D0D2391A2}">
      <dsp:nvSpPr>
        <dsp:cNvPr id="0" name=""/>
        <dsp:cNvSpPr/>
      </dsp:nvSpPr>
      <dsp:spPr>
        <a:xfrm>
          <a:off x="1611299" y="1234186"/>
          <a:ext cx="1431487" cy="688086"/>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glow rad="70000">
            <a:schemeClr val="lt1">
              <a:alpha val="90000"/>
              <a:hueOff val="0"/>
              <a:satOff val="0"/>
              <a:lumOff val="0"/>
              <a:alphaOff val="0"/>
              <a:tint val="30000"/>
              <a:shade val="95000"/>
              <a:satMod val="300000"/>
              <a:alpha val="50000"/>
            </a:schemeClr>
          </a:glo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Item(s)</a:t>
          </a:r>
          <a:endParaRPr lang="en-US" sz="1700" kern="1200" dirty="0"/>
        </a:p>
      </dsp:txBody>
      <dsp:txXfrm>
        <a:off x="1632460" y="1255347"/>
        <a:ext cx="1389165" cy="6457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AC4BC-CDE6-429C-BB7F-2F08C5825765}">
      <dsp:nvSpPr>
        <dsp:cNvPr id="0" name=""/>
        <dsp:cNvSpPr/>
      </dsp:nvSpPr>
      <dsp:spPr>
        <a:xfrm>
          <a:off x="0" y="0"/>
          <a:ext cx="3200400" cy="2185416"/>
        </a:xfrm>
        <a:prstGeom prst="roundRect">
          <a:avLst>
            <a:gd name="adj" fmla="val 8500"/>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1696126" numCol="1" spcCol="1270" anchor="t" anchorCtr="0">
          <a:noAutofit/>
        </a:bodyPr>
        <a:lstStyle/>
        <a:p>
          <a:pPr lvl="0" algn="l" defTabSz="844550">
            <a:lnSpc>
              <a:spcPct val="90000"/>
            </a:lnSpc>
            <a:spcBef>
              <a:spcPct val="0"/>
            </a:spcBef>
            <a:spcAft>
              <a:spcPct val="35000"/>
            </a:spcAft>
          </a:pPr>
          <a:r>
            <a:rPr lang="en-US" sz="1900" kern="1200" dirty="0" smtClean="0"/>
            <a:t>Shipment</a:t>
          </a:r>
          <a:endParaRPr lang="en-US" sz="1900" kern="1200" dirty="0"/>
        </a:p>
      </dsp:txBody>
      <dsp:txXfrm>
        <a:off x="54407" y="54407"/>
        <a:ext cx="3091586" cy="2076602"/>
      </dsp:txXfrm>
    </dsp:sp>
    <dsp:sp modelId="{1FAB0430-B6B4-46AF-B0CA-4D2BE24DC35A}">
      <dsp:nvSpPr>
        <dsp:cNvPr id="0" name=""/>
        <dsp:cNvSpPr/>
      </dsp:nvSpPr>
      <dsp:spPr>
        <a:xfrm>
          <a:off x="80010" y="546354"/>
          <a:ext cx="3040380" cy="1529791"/>
        </a:xfrm>
        <a:prstGeom prst="roundRect">
          <a:avLst>
            <a:gd name="adj" fmla="val 10500"/>
          </a:avLst>
        </a:prstGeom>
        <a:gradFill rotWithShape="0">
          <a:gsLst>
            <a:gs pos="0">
              <a:schemeClr val="accent1">
                <a:lumMod val="75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971417" numCol="1" spcCol="1270" anchor="t" anchorCtr="0">
          <a:noAutofit/>
        </a:bodyPr>
        <a:lstStyle/>
        <a:p>
          <a:pPr lvl="0" algn="l" defTabSz="844550">
            <a:lnSpc>
              <a:spcPct val="90000"/>
            </a:lnSpc>
            <a:spcBef>
              <a:spcPct val="0"/>
            </a:spcBef>
            <a:spcAft>
              <a:spcPct val="35000"/>
            </a:spcAft>
          </a:pPr>
          <a:r>
            <a:rPr lang="en-US" sz="1900" kern="1200" dirty="0" smtClean="0"/>
            <a:t>Order</a:t>
          </a:r>
          <a:endParaRPr lang="en-US" sz="1900" kern="1200" dirty="0"/>
        </a:p>
      </dsp:txBody>
      <dsp:txXfrm>
        <a:off x="127056" y="593400"/>
        <a:ext cx="2946288" cy="1435699"/>
      </dsp:txXfrm>
    </dsp:sp>
    <dsp:sp modelId="{0CE04B9F-8B11-4AB7-B4D7-3A68E30D41E9}">
      <dsp:nvSpPr>
        <dsp:cNvPr id="0" name=""/>
        <dsp:cNvSpPr/>
      </dsp:nvSpPr>
      <dsp:spPr>
        <a:xfrm>
          <a:off x="160020" y="1092708"/>
          <a:ext cx="2880360" cy="874166"/>
        </a:xfrm>
        <a:prstGeom prst="roundRect">
          <a:avLst>
            <a:gd name="adj" fmla="val 10500"/>
          </a:avLst>
        </a:prstGeom>
        <a:gradFill rotWithShape="0">
          <a:gsLst>
            <a:gs pos="0">
              <a:schemeClr val="accent1">
                <a:lumMod val="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493418" numCol="1" spcCol="1270" anchor="t" anchorCtr="0">
          <a:noAutofit/>
        </a:bodyPr>
        <a:lstStyle/>
        <a:p>
          <a:pPr lvl="0" algn="l" defTabSz="844550">
            <a:lnSpc>
              <a:spcPct val="90000"/>
            </a:lnSpc>
            <a:spcBef>
              <a:spcPct val="0"/>
            </a:spcBef>
            <a:spcAft>
              <a:spcPct val="35000"/>
            </a:spcAft>
          </a:pPr>
          <a:r>
            <a:rPr lang="en-US" sz="1900" kern="1200" dirty="0" smtClean="0"/>
            <a:t>Pack (Carton(s))</a:t>
          </a:r>
          <a:endParaRPr lang="en-US" sz="1900" kern="1200" dirty="0"/>
        </a:p>
      </dsp:txBody>
      <dsp:txXfrm>
        <a:off x="186904" y="1119592"/>
        <a:ext cx="2826592" cy="820398"/>
      </dsp:txXfrm>
    </dsp:sp>
    <dsp:sp modelId="{D8EE47AB-46BA-46A5-B17C-2DFA5025F542}">
      <dsp:nvSpPr>
        <dsp:cNvPr id="0" name=""/>
        <dsp:cNvSpPr/>
      </dsp:nvSpPr>
      <dsp:spPr>
        <a:xfrm>
          <a:off x="232029" y="1486082"/>
          <a:ext cx="2736342" cy="393374"/>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glow rad="70000">
            <a:schemeClr val="lt1">
              <a:alpha val="90000"/>
              <a:hueOff val="0"/>
              <a:satOff val="0"/>
              <a:lumOff val="0"/>
              <a:alphaOff val="0"/>
              <a:tint val="30000"/>
              <a:shade val="95000"/>
              <a:satMod val="300000"/>
              <a:alpha val="50000"/>
            </a:schemeClr>
          </a:glo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Item(s)</a:t>
          </a:r>
          <a:endParaRPr lang="en-US" sz="1700" kern="1200" dirty="0"/>
        </a:p>
      </dsp:txBody>
      <dsp:txXfrm>
        <a:off x="244127" y="1498180"/>
        <a:ext cx="2712146" cy="369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1D9DD-8118-4972-8F63-F2193B09510A}">
      <dsp:nvSpPr>
        <dsp:cNvPr id="0" name=""/>
        <dsp:cNvSpPr/>
      </dsp:nvSpPr>
      <dsp:spPr>
        <a:xfrm>
          <a:off x="2286000" y="1234"/>
          <a:ext cx="3429000" cy="577694"/>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Price Catalog</a:t>
          </a:r>
          <a:endParaRPr lang="en-US" sz="1400" kern="1200" dirty="0"/>
        </a:p>
      </dsp:txBody>
      <dsp:txXfrm>
        <a:off x="2286000" y="73446"/>
        <a:ext cx="3212365" cy="433270"/>
      </dsp:txXfrm>
    </dsp:sp>
    <dsp:sp modelId="{D2E0649D-794C-4052-8E40-7A8C6549C1BB}">
      <dsp:nvSpPr>
        <dsp:cNvPr id="0" name=""/>
        <dsp:cNvSpPr/>
      </dsp:nvSpPr>
      <dsp:spPr>
        <a:xfrm>
          <a:off x="0" y="0"/>
          <a:ext cx="2286000" cy="577694"/>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1. EDI 832</a:t>
          </a:r>
          <a:endParaRPr lang="en-US" sz="2400" kern="1200" dirty="0"/>
        </a:p>
      </dsp:txBody>
      <dsp:txXfrm>
        <a:off x="28201" y="28201"/>
        <a:ext cx="2229598" cy="521292"/>
      </dsp:txXfrm>
    </dsp:sp>
    <dsp:sp modelId="{C8952DC7-63FB-46E4-92D5-1C66314E00F2}">
      <dsp:nvSpPr>
        <dsp:cNvPr id="0" name=""/>
        <dsp:cNvSpPr/>
      </dsp:nvSpPr>
      <dsp:spPr>
        <a:xfrm>
          <a:off x="2286000" y="637091"/>
          <a:ext cx="3429000" cy="577694"/>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Inventory Report</a:t>
          </a:r>
          <a:endParaRPr lang="en-US" sz="1400" kern="1200" dirty="0"/>
        </a:p>
      </dsp:txBody>
      <dsp:txXfrm>
        <a:off x="2286000" y="709303"/>
        <a:ext cx="3212365" cy="433270"/>
      </dsp:txXfrm>
    </dsp:sp>
    <dsp:sp modelId="{A049A69B-51AE-46A1-AC2C-811032D53EB8}">
      <dsp:nvSpPr>
        <dsp:cNvPr id="0" name=""/>
        <dsp:cNvSpPr/>
      </dsp:nvSpPr>
      <dsp:spPr>
        <a:xfrm>
          <a:off x="0" y="637091"/>
          <a:ext cx="2286000" cy="577694"/>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2. EDI 846</a:t>
          </a:r>
          <a:endParaRPr lang="en-US" sz="2400" kern="1200" dirty="0"/>
        </a:p>
      </dsp:txBody>
      <dsp:txXfrm>
        <a:off x="28201" y="665292"/>
        <a:ext cx="2229598" cy="521292"/>
      </dsp:txXfrm>
    </dsp:sp>
    <dsp:sp modelId="{533ABA50-E0D9-4331-B4B4-B1A647AEE800}">
      <dsp:nvSpPr>
        <dsp:cNvPr id="0" name=""/>
        <dsp:cNvSpPr/>
      </dsp:nvSpPr>
      <dsp:spPr>
        <a:xfrm flipH="1">
          <a:off x="0" y="1272555"/>
          <a:ext cx="3429000" cy="577694"/>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Purchase Order</a:t>
          </a:r>
          <a:endParaRPr lang="en-US" sz="1400" kern="1200" dirty="0"/>
        </a:p>
        <a:p>
          <a:pPr marL="114300" lvl="1" indent="-114300" algn="l" defTabSz="622300">
            <a:lnSpc>
              <a:spcPct val="90000"/>
            </a:lnSpc>
            <a:spcBef>
              <a:spcPct val="0"/>
            </a:spcBef>
            <a:spcAft>
              <a:spcPct val="15000"/>
            </a:spcAft>
            <a:buChar char="••"/>
          </a:pPr>
          <a:r>
            <a:rPr lang="en-US" sz="1400" kern="1200" dirty="0" smtClean="0"/>
            <a:t>Pickup every 10 minutes</a:t>
          </a:r>
          <a:endParaRPr lang="en-US" sz="1400" kern="1200" dirty="0"/>
        </a:p>
      </dsp:txBody>
      <dsp:txXfrm>
        <a:off x="216635" y="1344767"/>
        <a:ext cx="3212365" cy="433270"/>
      </dsp:txXfrm>
    </dsp:sp>
    <dsp:sp modelId="{562CA20F-CD5E-4C4F-A97D-9DBC997A3368}">
      <dsp:nvSpPr>
        <dsp:cNvPr id="0" name=""/>
        <dsp:cNvSpPr/>
      </dsp:nvSpPr>
      <dsp:spPr>
        <a:xfrm>
          <a:off x="3429000" y="1272555"/>
          <a:ext cx="2286000" cy="577694"/>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3. EDI 850</a:t>
          </a:r>
          <a:endParaRPr lang="en-US" sz="2400" kern="1200" dirty="0"/>
        </a:p>
      </dsp:txBody>
      <dsp:txXfrm>
        <a:off x="3457201" y="1300756"/>
        <a:ext cx="2229598" cy="521292"/>
      </dsp:txXfrm>
    </dsp:sp>
    <dsp:sp modelId="{4EC0407B-27DF-4659-9498-5E7178228571}">
      <dsp:nvSpPr>
        <dsp:cNvPr id="0" name=""/>
        <dsp:cNvSpPr/>
      </dsp:nvSpPr>
      <dsp:spPr>
        <a:xfrm>
          <a:off x="2286000" y="1908020"/>
          <a:ext cx="3429000" cy="577694"/>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PO Acknowledgement</a:t>
          </a:r>
          <a:endParaRPr lang="en-US" sz="1400" kern="1200" dirty="0"/>
        </a:p>
      </dsp:txBody>
      <dsp:txXfrm>
        <a:off x="2286000" y="1980232"/>
        <a:ext cx="3212365" cy="433270"/>
      </dsp:txXfrm>
    </dsp:sp>
    <dsp:sp modelId="{7DF59D04-AF03-4D71-BAD6-BBA1CBF6B4BE}">
      <dsp:nvSpPr>
        <dsp:cNvPr id="0" name=""/>
        <dsp:cNvSpPr/>
      </dsp:nvSpPr>
      <dsp:spPr>
        <a:xfrm>
          <a:off x="0" y="1908020"/>
          <a:ext cx="2286000" cy="577694"/>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4. EDI 855</a:t>
          </a:r>
          <a:endParaRPr lang="en-US" sz="2400" kern="1200" dirty="0"/>
        </a:p>
      </dsp:txBody>
      <dsp:txXfrm>
        <a:off x="28201" y="1936221"/>
        <a:ext cx="2229598" cy="521292"/>
      </dsp:txXfrm>
    </dsp:sp>
    <dsp:sp modelId="{A726EC06-B36F-4510-AD87-72B7FF33FE45}">
      <dsp:nvSpPr>
        <dsp:cNvPr id="0" name=""/>
        <dsp:cNvSpPr/>
      </dsp:nvSpPr>
      <dsp:spPr>
        <a:xfrm>
          <a:off x="2286000" y="2543484"/>
          <a:ext cx="3429000" cy="577694"/>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Shipment Notification</a:t>
          </a:r>
          <a:endParaRPr lang="en-US" sz="1400" kern="1200" dirty="0"/>
        </a:p>
        <a:p>
          <a:pPr marL="114300" lvl="1" indent="-114300" algn="l" defTabSz="622300">
            <a:lnSpc>
              <a:spcPct val="90000"/>
            </a:lnSpc>
            <a:spcBef>
              <a:spcPct val="0"/>
            </a:spcBef>
            <a:spcAft>
              <a:spcPct val="15000"/>
            </a:spcAft>
            <a:buChar char="••"/>
          </a:pPr>
          <a:r>
            <a:rPr lang="en-US" sz="1400" kern="1200" dirty="0" smtClean="0"/>
            <a:t>Hourly</a:t>
          </a:r>
          <a:endParaRPr lang="en-US" sz="1400" kern="1200" dirty="0"/>
        </a:p>
      </dsp:txBody>
      <dsp:txXfrm>
        <a:off x="2286000" y="2615696"/>
        <a:ext cx="3212365" cy="433270"/>
      </dsp:txXfrm>
    </dsp:sp>
    <dsp:sp modelId="{1AACD543-25C0-471E-A535-2717088C1E6E}">
      <dsp:nvSpPr>
        <dsp:cNvPr id="0" name=""/>
        <dsp:cNvSpPr/>
      </dsp:nvSpPr>
      <dsp:spPr>
        <a:xfrm>
          <a:off x="0" y="2543484"/>
          <a:ext cx="2286000" cy="577694"/>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6. EDI 856</a:t>
          </a:r>
          <a:endParaRPr lang="en-US" sz="2400" kern="1200" dirty="0"/>
        </a:p>
      </dsp:txBody>
      <dsp:txXfrm>
        <a:off x="28201" y="2571685"/>
        <a:ext cx="2229598" cy="521292"/>
      </dsp:txXfrm>
    </dsp:sp>
    <dsp:sp modelId="{5A6B6F0C-FD0E-4468-9A3B-98AD48DC285D}">
      <dsp:nvSpPr>
        <dsp:cNvPr id="0" name=""/>
        <dsp:cNvSpPr/>
      </dsp:nvSpPr>
      <dsp:spPr>
        <a:xfrm>
          <a:off x="2286000" y="3178949"/>
          <a:ext cx="3429000" cy="577694"/>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w/ Pack List &amp; Ship Label</a:t>
          </a:r>
          <a:endParaRPr lang="en-US" sz="1400" kern="1200" dirty="0"/>
        </a:p>
        <a:p>
          <a:pPr marL="114300" lvl="1" indent="-114300" algn="l" defTabSz="622300">
            <a:lnSpc>
              <a:spcPct val="90000"/>
            </a:lnSpc>
            <a:spcBef>
              <a:spcPct val="0"/>
            </a:spcBef>
            <a:spcAft>
              <a:spcPct val="15000"/>
            </a:spcAft>
            <a:buChar char="••"/>
          </a:pPr>
          <a:r>
            <a:rPr lang="en-US" sz="1400" kern="1200" dirty="0" smtClean="0"/>
            <a:t>Customizable</a:t>
          </a:r>
          <a:endParaRPr lang="en-US" sz="1400" kern="1200" dirty="0"/>
        </a:p>
      </dsp:txBody>
      <dsp:txXfrm>
        <a:off x="2286000" y="3251161"/>
        <a:ext cx="3212365" cy="433270"/>
      </dsp:txXfrm>
    </dsp:sp>
    <dsp:sp modelId="{D9ED7A33-2D94-40B0-B04E-DC7EB4C865EC}">
      <dsp:nvSpPr>
        <dsp:cNvPr id="0" name=""/>
        <dsp:cNvSpPr/>
      </dsp:nvSpPr>
      <dsp:spPr>
        <a:xfrm>
          <a:off x="0" y="3178949"/>
          <a:ext cx="2286000" cy="577694"/>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accent1">
                  <a:lumMod val="50000"/>
                </a:schemeClr>
              </a:solidFill>
            </a:rPr>
            <a:t>Shipments</a:t>
          </a:r>
          <a:endParaRPr lang="en-US" sz="2400" kern="1200" dirty="0">
            <a:solidFill>
              <a:schemeClr val="accent1">
                <a:lumMod val="50000"/>
              </a:schemeClr>
            </a:solidFill>
          </a:endParaRPr>
        </a:p>
      </dsp:txBody>
      <dsp:txXfrm>
        <a:off x="28201" y="3207150"/>
        <a:ext cx="2229598" cy="521292"/>
      </dsp:txXfrm>
    </dsp:sp>
    <dsp:sp modelId="{D52F1A7D-372F-49EF-9130-F1304C53897A}">
      <dsp:nvSpPr>
        <dsp:cNvPr id="0" name=""/>
        <dsp:cNvSpPr/>
      </dsp:nvSpPr>
      <dsp:spPr>
        <a:xfrm>
          <a:off x="2286000" y="3814413"/>
          <a:ext cx="3429000" cy="577694"/>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Invoice</a:t>
          </a:r>
          <a:endParaRPr lang="en-US" sz="1400" kern="1200" dirty="0"/>
        </a:p>
      </dsp:txBody>
      <dsp:txXfrm>
        <a:off x="2286000" y="3886625"/>
        <a:ext cx="3212365" cy="433270"/>
      </dsp:txXfrm>
    </dsp:sp>
    <dsp:sp modelId="{8504A283-6681-4270-8057-3E8C656BEA98}">
      <dsp:nvSpPr>
        <dsp:cNvPr id="0" name=""/>
        <dsp:cNvSpPr/>
      </dsp:nvSpPr>
      <dsp:spPr>
        <a:xfrm>
          <a:off x="0" y="3814413"/>
          <a:ext cx="2286000" cy="577694"/>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7. EDI 810</a:t>
          </a:r>
          <a:endParaRPr lang="en-US" sz="2400" kern="1200" dirty="0"/>
        </a:p>
      </dsp:txBody>
      <dsp:txXfrm>
        <a:off x="28201" y="3842614"/>
        <a:ext cx="2229598" cy="521292"/>
      </dsp:txXfrm>
    </dsp:sp>
    <dsp:sp modelId="{37DDD60D-9462-40D4-866C-83A7B86ADF20}">
      <dsp:nvSpPr>
        <dsp:cNvPr id="0" name=""/>
        <dsp:cNvSpPr/>
      </dsp:nvSpPr>
      <dsp:spPr>
        <a:xfrm flipH="1">
          <a:off x="0" y="4449878"/>
          <a:ext cx="3429000" cy="577694"/>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3A69020-4A4B-43A0-BB70-13097C857EE3}">
      <dsp:nvSpPr>
        <dsp:cNvPr id="0" name=""/>
        <dsp:cNvSpPr/>
      </dsp:nvSpPr>
      <dsp:spPr>
        <a:xfrm>
          <a:off x="3429000" y="4449878"/>
          <a:ext cx="2286000" cy="577694"/>
        </a:xfrm>
        <a:prstGeom prst="roundRect">
          <a:avLst/>
        </a:prstGeom>
        <a:solidFill>
          <a:schemeClr val="accent1">
            <a:hueOff val="0"/>
            <a:satOff val="0"/>
            <a:lumOff val="0"/>
            <a:alphaOff val="0"/>
          </a:schemeClr>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accent1">
                  <a:lumMod val="50000"/>
                </a:schemeClr>
              </a:solidFill>
            </a:rPr>
            <a:t>Payment</a:t>
          </a:r>
          <a:endParaRPr lang="en-US" sz="2400" kern="1200" dirty="0">
            <a:solidFill>
              <a:schemeClr val="accent1">
                <a:lumMod val="50000"/>
              </a:schemeClr>
            </a:solidFill>
          </a:endParaRPr>
        </a:p>
      </dsp:txBody>
      <dsp:txXfrm>
        <a:off x="3457201" y="4478079"/>
        <a:ext cx="2229598" cy="521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C345E-6517-445F-9E2D-12A188FD305B}">
      <dsp:nvSpPr>
        <dsp:cNvPr id="0" name=""/>
        <dsp:cNvSpPr/>
      </dsp:nvSpPr>
      <dsp:spPr>
        <a:xfrm>
          <a:off x="705" y="395208"/>
          <a:ext cx="1796653" cy="2155983"/>
        </a:xfrm>
        <a:prstGeom prst="roundRect">
          <a:avLst>
            <a:gd name="adj" fmla="val 5000"/>
          </a:avLst>
        </a:prstGeom>
        <a:solidFill>
          <a:schemeClr val="accent2"/>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r>
            <a:rPr lang="en-US" sz="2100" kern="1200" dirty="0" smtClean="0">
              <a:solidFill>
                <a:schemeClr val="accent1">
                  <a:lumMod val="75000"/>
                </a:schemeClr>
              </a:solidFill>
            </a:rPr>
            <a:t>Reseller</a:t>
          </a:r>
          <a:endParaRPr lang="en-US" sz="2100" kern="1200" dirty="0">
            <a:solidFill>
              <a:schemeClr val="accent1">
                <a:lumMod val="75000"/>
              </a:schemeClr>
            </a:solidFill>
          </a:endParaRPr>
        </a:p>
      </dsp:txBody>
      <dsp:txXfrm rot="16200000">
        <a:off x="-703582" y="1099496"/>
        <a:ext cx="1767906" cy="359330"/>
      </dsp:txXfrm>
    </dsp:sp>
    <dsp:sp modelId="{319AC4EF-D43B-493E-8952-429D35BF1EB6}">
      <dsp:nvSpPr>
        <dsp:cNvPr id="0" name=""/>
        <dsp:cNvSpPr/>
      </dsp:nvSpPr>
      <dsp:spPr>
        <a:xfrm>
          <a:off x="360036" y="395208"/>
          <a:ext cx="1338506" cy="2155983"/>
        </a:xfrm>
        <a:prstGeom prst="rect">
          <a:avLst/>
        </a:prstGeom>
        <a:no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1">
                  <a:lumMod val="75000"/>
                </a:schemeClr>
              </a:solidFill>
            </a:rPr>
            <a:t>Back End System</a:t>
          </a:r>
          <a:endParaRPr lang="en-US" sz="2400" kern="1200" dirty="0">
            <a:solidFill>
              <a:schemeClr val="accent1">
                <a:lumMod val="75000"/>
              </a:schemeClr>
            </a:solidFill>
          </a:endParaRPr>
        </a:p>
      </dsp:txBody>
      <dsp:txXfrm>
        <a:off x="360036" y="395208"/>
        <a:ext cx="1338506" cy="2155983"/>
      </dsp:txXfrm>
    </dsp:sp>
    <dsp:sp modelId="{4248BDA8-C555-4883-9E62-52A98D19C9E9}">
      <dsp:nvSpPr>
        <dsp:cNvPr id="0" name=""/>
        <dsp:cNvSpPr/>
      </dsp:nvSpPr>
      <dsp:spPr>
        <a:xfrm>
          <a:off x="1860241" y="395208"/>
          <a:ext cx="1796653" cy="2155983"/>
        </a:xfrm>
        <a:prstGeom prst="roundRect">
          <a:avLst>
            <a:gd name="adj" fmla="val 5000"/>
          </a:avLst>
        </a:prstGeom>
        <a:solidFill>
          <a:schemeClr val="accent4"/>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r>
            <a:rPr lang="en-US" sz="2100" kern="1200" dirty="0" smtClean="0"/>
            <a:t>Reseller</a:t>
          </a:r>
          <a:endParaRPr lang="en-US" sz="2100" kern="1200" dirty="0"/>
        </a:p>
      </dsp:txBody>
      <dsp:txXfrm rot="16200000">
        <a:off x="1155953" y="1099496"/>
        <a:ext cx="1767906" cy="359330"/>
      </dsp:txXfrm>
    </dsp:sp>
    <dsp:sp modelId="{8F8764ED-9451-4B2C-A9DC-242910B09AF6}">
      <dsp:nvSpPr>
        <dsp:cNvPr id="0" name=""/>
        <dsp:cNvSpPr/>
      </dsp:nvSpPr>
      <dsp:spPr>
        <a:xfrm>
          <a:off x="1676400" y="2107589"/>
          <a:ext cx="316650" cy="269497"/>
        </a:xfrm>
        <a:prstGeom prst="leftRightArrow">
          <a:avLst/>
        </a:prstGeom>
        <a:solidFill>
          <a:schemeClr val="accent1"/>
        </a:solidFill>
        <a:ln>
          <a:noFill/>
        </a:ln>
        <a:effectLst/>
        <a:scene3d>
          <a:camera prst="orthographicFront">
            <a:rot lat="0" lon="0" rev="0"/>
          </a:camera>
          <a:lightRig rig="contrasting" dir="t">
            <a:rot lat="0" lon="0" rev="1200000"/>
          </a:lightRig>
        </a:scene3d>
        <a:sp3d z="300000" contourW="12700" prstMaterial="flat">
          <a:bevelT w="177800" h="254000"/>
          <a:bevelB w="152400"/>
          <a:contourClr>
            <a:schemeClr val="bg1"/>
          </a:contourClr>
        </a:sp3d>
      </dsp:spPr>
      <dsp:style>
        <a:lnRef idx="0">
          <a:scrgbClr r="0" g="0" b="0"/>
        </a:lnRef>
        <a:fillRef idx="1">
          <a:scrgbClr r="0" g="0" b="0"/>
        </a:fillRef>
        <a:effectRef idx="0">
          <a:scrgbClr r="0" g="0" b="0"/>
        </a:effectRef>
        <a:fontRef idx="minor"/>
      </dsp:style>
    </dsp:sp>
    <dsp:sp modelId="{3C745A49-D936-4DC3-8AC6-C78C0B7DA881}">
      <dsp:nvSpPr>
        <dsp:cNvPr id="0" name=""/>
        <dsp:cNvSpPr/>
      </dsp:nvSpPr>
      <dsp:spPr>
        <a:xfrm>
          <a:off x="2219572" y="395208"/>
          <a:ext cx="1338506" cy="2155983"/>
        </a:xfrm>
        <a:prstGeom prst="rect">
          <a:avLst/>
        </a:prstGeom>
        <a:no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smtClean="0"/>
            <a:t>Web Storefront</a:t>
          </a:r>
          <a:endParaRPr lang="en-US" sz="2400" kern="1200" dirty="0"/>
        </a:p>
      </dsp:txBody>
      <dsp:txXfrm>
        <a:off x="2219572" y="395208"/>
        <a:ext cx="1338506" cy="21559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C345E-6517-445F-9E2D-12A188FD305B}">
      <dsp:nvSpPr>
        <dsp:cNvPr id="0" name=""/>
        <dsp:cNvSpPr/>
      </dsp:nvSpPr>
      <dsp:spPr>
        <a:xfrm>
          <a:off x="705" y="395208"/>
          <a:ext cx="1796653" cy="2155983"/>
        </a:xfrm>
        <a:prstGeom prst="roundRect">
          <a:avLst>
            <a:gd name="adj" fmla="val 5000"/>
          </a:avLst>
        </a:prstGeom>
        <a:solidFill>
          <a:schemeClr val="accent2"/>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r>
            <a:rPr lang="en-US" sz="2100" kern="1200" dirty="0" smtClean="0">
              <a:solidFill>
                <a:schemeClr val="accent1">
                  <a:lumMod val="75000"/>
                </a:schemeClr>
              </a:solidFill>
            </a:rPr>
            <a:t>Reseller</a:t>
          </a:r>
          <a:endParaRPr lang="en-US" sz="2100" kern="1200" dirty="0">
            <a:solidFill>
              <a:schemeClr val="accent1">
                <a:lumMod val="75000"/>
              </a:schemeClr>
            </a:solidFill>
          </a:endParaRPr>
        </a:p>
      </dsp:txBody>
      <dsp:txXfrm rot="16200000">
        <a:off x="-703582" y="1099496"/>
        <a:ext cx="1767906" cy="359330"/>
      </dsp:txXfrm>
    </dsp:sp>
    <dsp:sp modelId="{319AC4EF-D43B-493E-8952-429D35BF1EB6}">
      <dsp:nvSpPr>
        <dsp:cNvPr id="0" name=""/>
        <dsp:cNvSpPr/>
      </dsp:nvSpPr>
      <dsp:spPr>
        <a:xfrm>
          <a:off x="360036" y="395208"/>
          <a:ext cx="1338506" cy="2155983"/>
        </a:xfrm>
        <a:prstGeom prst="rect">
          <a:avLst/>
        </a:prstGeom>
        <a:no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1">
                  <a:lumMod val="75000"/>
                </a:schemeClr>
              </a:solidFill>
            </a:rPr>
            <a:t>Back End System</a:t>
          </a:r>
          <a:endParaRPr lang="en-US" sz="2400" kern="1200" dirty="0">
            <a:solidFill>
              <a:schemeClr val="accent1">
                <a:lumMod val="75000"/>
              </a:schemeClr>
            </a:solidFill>
          </a:endParaRPr>
        </a:p>
      </dsp:txBody>
      <dsp:txXfrm>
        <a:off x="360036" y="395208"/>
        <a:ext cx="1338506" cy="2155983"/>
      </dsp:txXfrm>
    </dsp:sp>
    <dsp:sp modelId="{4248BDA8-C555-4883-9E62-52A98D19C9E9}">
      <dsp:nvSpPr>
        <dsp:cNvPr id="0" name=""/>
        <dsp:cNvSpPr/>
      </dsp:nvSpPr>
      <dsp:spPr>
        <a:xfrm>
          <a:off x="1860241" y="395208"/>
          <a:ext cx="1796653" cy="2155983"/>
        </a:xfrm>
        <a:prstGeom prst="roundRect">
          <a:avLst>
            <a:gd name="adj" fmla="val 5000"/>
          </a:avLst>
        </a:prstGeom>
        <a:solidFill>
          <a:schemeClr val="accent4"/>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r>
            <a:rPr lang="en-US" sz="2100" kern="1200" dirty="0" smtClean="0"/>
            <a:t>Reseller</a:t>
          </a:r>
          <a:endParaRPr lang="en-US" sz="2100" kern="1200" dirty="0"/>
        </a:p>
      </dsp:txBody>
      <dsp:txXfrm rot="16200000">
        <a:off x="1155953" y="1099496"/>
        <a:ext cx="1767906" cy="359330"/>
      </dsp:txXfrm>
    </dsp:sp>
    <dsp:sp modelId="{8F8764ED-9451-4B2C-A9DC-242910B09AF6}">
      <dsp:nvSpPr>
        <dsp:cNvPr id="0" name=""/>
        <dsp:cNvSpPr/>
      </dsp:nvSpPr>
      <dsp:spPr>
        <a:xfrm>
          <a:off x="1676400" y="2107589"/>
          <a:ext cx="316650" cy="269497"/>
        </a:xfrm>
        <a:prstGeom prst="leftRightArrow">
          <a:avLst/>
        </a:prstGeom>
        <a:solidFill>
          <a:schemeClr val="accent1"/>
        </a:solidFill>
        <a:ln>
          <a:noFill/>
        </a:ln>
        <a:effectLst/>
        <a:scene3d>
          <a:camera prst="orthographicFront">
            <a:rot lat="0" lon="0" rev="0"/>
          </a:camera>
          <a:lightRig rig="contrasting" dir="t">
            <a:rot lat="0" lon="0" rev="1200000"/>
          </a:lightRig>
        </a:scene3d>
        <a:sp3d z="300000" contourW="12700" prstMaterial="flat">
          <a:bevelT w="177800" h="254000"/>
          <a:bevelB w="152400"/>
          <a:contourClr>
            <a:schemeClr val="bg1"/>
          </a:contourClr>
        </a:sp3d>
      </dsp:spPr>
      <dsp:style>
        <a:lnRef idx="0">
          <a:scrgbClr r="0" g="0" b="0"/>
        </a:lnRef>
        <a:fillRef idx="1">
          <a:scrgbClr r="0" g="0" b="0"/>
        </a:fillRef>
        <a:effectRef idx="0">
          <a:scrgbClr r="0" g="0" b="0"/>
        </a:effectRef>
        <a:fontRef idx="minor"/>
      </dsp:style>
    </dsp:sp>
    <dsp:sp modelId="{3C745A49-D936-4DC3-8AC6-C78C0B7DA881}">
      <dsp:nvSpPr>
        <dsp:cNvPr id="0" name=""/>
        <dsp:cNvSpPr/>
      </dsp:nvSpPr>
      <dsp:spPr>
        <a:xfrm>
          <a:off x="2219572" y="395208"/>
          <a:ext cx="1338506" cy="2155983"/>
        </a:xfrm>
        <a:prstGeom prst="rect">
          <a:avLst/>
        </a:prstGeom>
        <a:no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smtClean="0"/>
            <a:t>Web Storefront</a:t>
          </a:r>
          <a:endParaRPr lang="en-US" sz="2400" kern="1200" dirty="0"/>
        </a:p>
      </dsp:txBody>
      <dsp:txXfrm>
        <a:off x="2219572" y="395208"/>
        <a:ext cx="1338506" cy="21559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C345E-6517-445F-9E2D-12A188FD305B}">
      <dsp:nvSpPr>
        <dsp:cNvPr id="0" name=""/>
        <dsp:cNvSpPr/>
      </dsp:nvSpPr>
      <dsp:spPr>
        <a:xfrm>
          <a:off x="705" y="395208"/>
          <a:ext cx="1796653" cy="2155983"/>
        </a:xfrm>
        <a:prstGeom prst="roundRect">
          <a:avLst>
            <a:gd name="adj" fmla="val 5000"/>
          </a:avLst>
        </a:prstGeom>
        <a:solidFill>
          <a:schemeClr val="accent2"/>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r>
            <a:rPr lang="en-US" sz="2100" kern="1200" dirty="0" smtClean="0">
              <a:solidFill>
                <a:schemeClr val="accent1">
                  <a:lumMod val="75000"/>
                </a:schemeClr>
              </a:solidFill>
            </a:rPr>
            <a:t>Reseller</a:t>
          </a:r>
          <a:endParaRPr lang="en-US" sz="2100" kern="1200" dirty="0">
            <a:solidFill>
              <a:schemeClr val="accent1">
                <a:lumMod val="75000"/>
              </a:schemeClr>
            </a:solidFill>
          </a:endParaRPr>
        </a:p>
      </dsp:txBody>
      <dsp:txXfrm rot="16200000">
        <a:off x="-703582" y="1099496"/>
        <a:ext cx="1767906" cy="359330"/>
      </dsp:txXfrm>
    </dsp:sp>
    <dsp:sp modelId="{319AC4EF-D43B-493E-8952-429D35BF1EB6}">
      <dsp:nvSpPr>
        <dsp:cNvPr id="0" name=""/>
        <dsp:cNvSpPr/>
      </dsp:nvSpPr>
      <dsp:spPr>
        <a:xfrm>
          <a:off x="360036" y="395208"/>
          <a:ext cx="1338506" cy="2155983"/>
        </a:xfrm>
        <a:prstGeom prst="rect">
          <a:avLst/>
        </a:prstGeom>
        <a:no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1">
                  <a:lumMod val="75000"/>
                </a:schemeClr>
              </a:solidFill>
            </a:rPr>
            <a:t>Back End System</a:t>
          </a:r>
          <a:endParaRPr lang="en-US" sz="2400" kern="1200" dirty="0">
            <a:solidFill>
              <a:schemeClr val="accent1">
                <a:lumMod val="75000"/>
              </a:schemeClr>
            </a:solidFill>
          </a:endParaRPr>
        </a:p>
      </dsp:txBody>
      <dsp:txXfrm>
        <a:off x="360036" y="395208"/>
        <a:ext cx="1338506" cy="2155983"/>
      </dsp:txXfrm>
    </dsp:sp>
    <dsp:sp modelId="{4248BDA8-C555-4883-9E62-52A98D19C9E9}">
      <dsp:nvSpPr>
        <dsp:cNvPr id="0" name=""/>
        <dsp:cNvSpPr/>
      </dsp:nvSpPr>
      <dsp:spPr>
        <a:xfrm>
          <a:off x="1860241" y="395208"/>
          <a:ext cx="1796653" cy="2155983"/>
        </a:xfrm>
        <a:prstGeom prst="roundRect">
          <a:avLst>
            <a:gd name="adj" fmla="val 5000"/>
          </a:avLst>
        </a:prstGeom>
        <a:solidFill>
          <a:schemeClr val="accent4"/>
        </a:solid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r>
            <a:rPr lang="en-US" sz="2100" kern="1200" dirty="0" smtClean="0"/>
            <a:t>Reseller</a:t>
          </a:r>
          <a:endParaRPr lang="en-US" sz="2100" kern="1200" dirty="0"/>
        </a:p>
      </dsp:txBody>
      <dsp:txXfrm rot="16200000">
        <a:off x="1155953" y="1099496"/>
        <a:ext cx="1767906" cy="359330"/>
      </dsp:txXfrm>
    </dsp:sp>
    <dsp:sp modelId="{8F8764ED-9451-4B2C-A9DC-242910B09AF6}">
      <dsp:nvSpPr>
        <dsp:cNvPr id="0" name=""/>
        <dsp:cNvSpPr/>
      </dsp:nvSpPr>
      <dsp:spPr>
        <a:xfrm>
          <a:off x="1676400" y="2107589"/>
          <a:ext cx="316650" cy="269497"/>
        </a:xfrm>
        <a:prstGeom prst="leftRightArrow">
          <a:avLst/>
        </a:prstGeom>
        <a:solidFill>
          <a:schemeClr val="accent1"/>
        </a:solidFill>
        <a:ln>
          <a:noFill/>
        </a:ln>
        <a:effectLst/>
        <a:scene3d>
          <a:camera prst="orthographicFront">
            <a:rot lat="0" lon="0" rev="0"/>
          </a:camera>
          <a:lightRig rig="contrasting" dir="t">
            <a:rot lat="0" lon="0" rev="1200000"/>
          </a:lightRig>
        </a:scene3d>
        <a:sp3d z="300000" contourW="12700" prstMaterial="flat">
          <a:bevelT w="177800" h="254000"/>
          <a:bevelB w="152400"/>
          <a:contourClr>
            <a:schemeClr val="bg1"/>
          </a:contourClr>
        </a:sp3d>
      </dsp:spPr>
      <dsp:style>
        <a:lnRef idx="0">
          <a:scrgbClr r="0" g="0" b="0"/>
        </a:lnRef>
        <a:fillRef idx="1">
          <a:scrgbClr r="0" g="0" b="0"/>
        </a:fillRef>
        <a:effectRef idx="0">
          <a:scrgbClr r="0" g="0" b="0"/>
        </a:effectRef>
        <a:fontRef idx="minor"/>
      </dsp:style>
    </dsp:sp>
    <dsp:sp modelId="{3C745A49-D936-4DC3-8AC6-C78C0B7DA881}">
      <dsp:nvSpPr>
        <dsp:cNvPr id="0" name=""/>
        <dsp:cNvSpPr/>
      </dsp:nvSpPr>
      <dsp:spPr>
        <a:xfrm>
          <a:off x="2219572" y="395208"/>
          <a:ext cx="1338506" cy="2155983"/>
        </a:xfrm>
        <a:prstGeom prst="rect">
          <a:avLst/>
        </a:prstGeom>
        <a:noFill/>
        <a:ln>
          <a:noFill/>
        </a:ln>
        <a:effectLst>
          <a:glow rad="70000">
            <a:schemeClr val="accent1">
              <a:hueOff val="0"/>
              <a:satOff val="0"/>
              <a:lumOff val="0"/>
              <a:alphaOff val="0"/>
              <a:tint val="30000"/>
              <a:shade val="95000"/>
              <a:satMod val="300000"/>
              <a:alpha val="50000"/>
            </a:schemeClr>
          </a:glo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smtClean="0"/>
            <a:t>Web Storefront</a:t>
          </a:r>
          <a:endParaRPr lang="en-US" sz="2400" kern="1200" dirty="0"/>
        </a:p>
      </dsp:txBody>
      <dsp:txXfrm>
        <a:off x="2219572" y="395208"/>
        <a:ext cx="1338506" cy="215598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1467E347-2E21-4765-8807-1DBE014CFCF8}" type="datetime1">
              <a:rPr lang="en-US"/>
              <a:pPr>
                <a:defRPr/>
              </a:pPr>
              <a:t>11/3/2014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461C57EC-5864-4026-B841-7EA59DC66E1F}" type="slidenum">
              <a:rPr lang="en-US"/>
              <a:pPr>
                <a:defRPr/>
              </a:pPr>
              <a:t>‹#›</a:t>
            </a:fld>
            <a:endParaRPr lang="en-US"/>
          </a:p>
        </p:txBody>
      </p:sp>
    </p:spTree>
    <p:extLst>
      <p:ext uri="{BB962C8B-B14F-4D97-AF65-F5344CB8AC3E}">
        <p14:creationId xmlns:p14="http://schemas.microsoft.com/office/powerpoint/2010/main" val="2117880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393E322-F65D-4F7F-94BC-62416A5062D7}" type="datetime1">
              <a:rPr lang="en-US"/>
              <a:pPr>
                <a:defRPr/>
              </a:pPr>
              <a:t>11/3/2014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5A8FBD2E-2B4C-4A45-A048-60F2DE20D5E3}" type="slidenum">
              <a:rPr lang="en-US"/>
              <a:pPr>
                <a:defRPr/>
              </a:pPr>
              <a:t>‹#›</a:t>
            </a:fld>
            <a:endParaRPr lang="en-US"/>
          </a:p>
        </p:txBody>
      </p:sp>
    </p:spTree>
    <p:extLst>
      <p:ext uri="{BB962C8B-B14F-4D97-AF65-F5344CB8AC3E}">
        <p14:creationId xmlns:p14="http://schemas.microsoft.com/office/powerpoint/2010/main" val="3403513079"/>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3961698B-0FE5-4980-B6CD-4ACF9E7DD72C}" type="slidenum">
              <a:rPr lang="en-US" altLang="en-US">
                <a:latin typeface="Calibri" pitchFamily="34" charset="0"/>
              </a:rPr>
              <a:pPr fontAlgn="base">
                <a:spcBef>
                  <a:spcPct val="0"/>
                </a:spcBef>
                <a:spcAft>
                  <a:spcPct val="0"/>
                </a:spcAft>
              </a:pPr>
              <a:t>0</a:t>
            </a:fld>
            <a:endParaRPr lang="en-US" altLang="en-US">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80FAD18E-E26D-416E-AF70-99411484B66F}" type="slidenum">
              <a:rPr lang="en-US" altLang="en-US">
                <a:latin typeface="Calibri" pitchFamily="34" charset="0"/>
              </a:rPr>
              <a:pPr fontAlgn="base">
                <a:spcBef>
                  <a:spcPct val="0"/>
                </a:spcBef>
                <a:spcAft>
                  <a:spcPct val="0"/>
                </a:spcAft>
              </a:pPr>
              <a:t>9</a:t>
            </a:fld>
            <a:endParaRPr lang="en-US" alt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05828947-EE3B-4B17-B4E2-4B4556D85871}" type="slidenum">
              <a:rPr lang="en-US" altLang="en-US">
                <a:latin typeface="Calibri" pitchFamily="34" charset="0"/>
              </a:rPr>
              <a:pPr fontAlgn="base">
                <a:spcBef>
                  <a:spcPct val="0"/>
                </a:spcBef>
                <a:spcAft>
                  <a:spcPct val="0"/>
                </a:spcAft>
              </a:pPr>
              <a:t>10</a:t>
            </a:fld>
            <a:endParaRPr lang="en-US" alt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9C83BB1E-EFB4-4828-AE46-BDB6BF5B337E}" type="slidenum">
              <a:rPr lang="en-US" altLang="en-US">
                <a:latin typeface="Calibri" pitchFamily="34" charset="0"/>
              </a:rPr>
              <a:pPr fontAlgn="base">
                <a:spcBef>
                  <a:spcPct val="0"/>
                </a:spcBef>
                <a:spcAft>
                  <a:spcPct val="0"/>
                </a:spcAft>
              </a:pPr>
              <a:t>11</a:t>
            </a:fld>
            <a:endParaRPr lang="en-US" alt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3ED07BC1-86F6-4C80-A651-66ECAE747AA6}" type="slidenum">
              <a:rPr lang="en-US" altLang="en-US">
                <a:latin typeface="Calibri" pitchFamily="34" charset="0"/>
              </a:rPr>
              <a:pPr fontAlgn="base">
                <a:spcBef>
                  <a:spcPct val="0"/>
                </a:spcBef>
                <a:spcAft>
                  <a:spcPct val="0"/>
                </a:spcAft>
              </a:pPr>
              <a:t>12</a:t>
            </a:fld>
            <a:endParaRPr lang="en-US" altLang="en-US">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8E5098C9-9432-4354-84EE-321E9092A2B3}" type="slidenum">
              <a:rPr lang="en-US" altLang="en-US">
                <a:latin typeface="Calibri" pitchFamily="34" charset="0"/>
              </a:rPr>
              <a:pPr fontAlgn="base">
                <a:spcBef>
                  <a:spcPct val="0"/>
                </a:spcBef>
                <a:spcAft>
                  <a:spcPct val="0"/>
                </a:spcAft>
              </a:pPr>
              <a:t>13</a:t>
            </a:fld>
            <a:endParaRPr lang="en-US" alt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07971C08-002E-4182-AE22-FE7A1534D836}" type="slidenum">
              <a:rPr lang="en-US" altLang="en-US">
                <a:latin typeface="Calibri" pitchFamily="34" charset="0"/>
              </a:rPr>
              <a:pPr fontAlgn="base">
                <a:spcBef>
                  <a:spcPct val="0"/>
                </a:spcBef>
                <a:spcAft>
                  <a:spcPct val="0"/>
                </a:spcAft>
              </a:pPr>
              <a:t>14</a:t>
            </a:fld>
            <a:endParaRPr lang="en-US" alt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1A26BF88-83BE-40AE-9508-13210AF0FE77}" type="slidenum">
              <a:rPr lang="en-US" altLang="en-US">
                <a:latin typeface="Calibri" pitchFamily="34" charset="0"/>
              </a:rPr>
              <a:pPr fontAlgn="base">
                <a:spcBef>
                  <a:spcPct val="0"/>
                </a:spcBef>
                <a:spcAft>
                  <a:spcPct val="0"/>
                </a:spcAft>
              </a:pPr>
              <a:t>15</a:t>
            </a:fld>
            <a:endParaRPr lang="en-US" altLang="en-US">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6DE6045F-7F67-4089-84DC-50800D9F6875}" type="slidenum">
              <a:rPr lang="en-US" altLang="en-US">
                <a:latin typeface="Calibri" pitchFamily="34" charset="0"/>
              </a:rPr>
              <a:pPr fontAlgn="base">
                <a:spcBef>
                  <a:spcPct val="0"/>
                </a:spcBef>
                <a:spcAft>
                  <a:spcPct val="0"/>
                </a:spcAft>
              </a:pPr>
              <a:t>16</a:t>
            </a:fld>
            <a:endParaRPr lang="en-US" alt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5816ACC3-343D-438C-8C9D-258A40C49E1D}" type="slidenum">
              <a:rPr lang="en-US" altLang="en-US">
                <a:latin typeface="Calibri" pitchFamily="34" charset="0"/>
              </a:rPr>
              <a:pPr fontAlgn="base">
                <a:spcBef>
                  <a:spcPct val="0"/>
                </a:spcBef>
                <a:spcAft>
                  <a:spcPct val="0"/>
                </a:spcAft>
              </a:pPr>
              <a:t>17</a:t>
            </a:fld>
            <a:endParaRPr lang="en-US" alt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96E37D4A-7BCF-4C47-94D3-F514AEA978F1}" type="slidenum">
              <a:rPr lang="en-US" altLang="en-US">
                <a:latin typeface="Calibri" pitchFamily="34" charset="0"/>
              </a:rPr>
              <a:pPr fontAlgn="base">
                <a:spcBef>
                  <a:spcPct val="0"/>
                </a:spcBef>
                <a:spcAft>
                  <a:spcPct val="0"/>
                </a:spcAft>
              </a:pPr>
              <a:t>18</a:t>
            </a:fld>
            <a:endParaRPr lang="en-US"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A74ED48C-EA4C-436E-9A68-9A76D4D65D3C}" type="slidenum">
              <a:rPr lang="en-US" altLang="en-US">
                <a:latin typeface="Calibri" pitchFamily="34" charset="0"/>
              </a:rPr>
              <a:pPr fontAlgn="base">
                <a:spcBef>
                  <a:spcPct val="0"/>
                </a:spcBef>
                <a:spcAft>
                  <a:spcPct val="0"/>
                </a:spcAft>
              </a:pPr>
              <a:t>1</a:t>
            </a:fld>
            <a:endParaRPr lang="en-US" altLang="en-US">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EE80909A-4B17-4C6A-9EB7-FBAD5F36265E}" type="slidenum">
              <a:rPr lang="en-US" altLang="en-US">
                <a:latin typeface="Calibri" pitchFamily="34" charset="0"/>
              </a:rPr>
              <a:pPr fontAlgn="base">
                <a:spcBef>
                  <a:spcPct val="0"/>
                </a:spcBef>
                <a:spcAft>
                  <a:spcPct val="0"/>
                </a:spcAft>
              </a:pPr>
              <a:t>19</a:t>
            </a:fld>
            <a:endParaRPr lang="en-US" altLang="en-US">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EC7A4166-BEA4-4495-8C36-1380EBE962FF}" type="slidenum">
              <a:rPr lang="en-US" altLang="en-US">
                <a:latin typeface="Calibri" pitchFamily="34" charset="0"/>
              </a:rPr>
              <a:pPr fontAlgn="base">
                <a:spcBef>
                  <a:spcPct val="0"/>
                </a:spcBef>
                <a:spcAft>
                  <a:spcPct val="0"/>
                </a:spcAft>
              </a:pPr>
              <a:t>20</a:t>
            </a:fld>
            <a:endParaRPr lang="en-US" altLang="en-US">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DB94611A-3BBE-4BB4-B40D-DDCD007BD035}" type="slidenum">
              <a:rPr lang="en-US" altLang="en-US">
                <a:latin typeface="Calibri" pitchFamily="34" charset="0"/>
              </a:rPr>
              <a:pPr fontAlgn="base">
                <a:spcBef>
                  <a:spcPct val="0"/>
                </a:spcBef>
                <a:spcAft>
                  <a:spcPct val="0"/>
                </a:spcAft>
              </a:pPr>
              <a:t>21</a:t>
            </a:fld>
            <a:endParaRPr lang="en-US" altLang="en-US">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6A23D501-EE3F-46C0-97EE-AB25DD20CEB4}" type="slidenum">
              <a:rPr lang="en-US" altLang="en-US">
                <a:latin typeface="Calibri" pitchFamily="34" charset="0"/>
              </a:rPr>
              <a:pPr fontAlgn="base">
                <a:spcBef>
                  <a:spcPct val="0"/>
                </a:spcBef>
                <a:spcAft>
                  <a:spcPct val="0"/>
                </a:spcAft>
              </a:pPr>
              <a:t>22</a:t>
            </a:fld>
            <a:endParaRPr lang="en-US" altLang="en-US">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29B0B039-E293-4988-9A1D-1B16A7BC25DD}" type="slidenum">
              <a:rPr lang="en-US" altLang="en-US">
                <a:latin typeface="Calibri" pitchFamily="34" charset="0"/>
              </a:rPr>
              <a:pPr fontAlgn="base">
                <a:spcBef>
                  <a:spcPct val="0"/>
                </a:spcBef>
                <a:spcAft>
                  <a:spcPct val="0"/>
                </a:spcAft>
              </a:pPr>
              <a:t>23</a:t>
            </a:fld>
            <a:endParaRPr lang="en-US" altLang="en-US">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2A3E12FF-9616-4CA0-B0EB-0E1590E41307}" type="slidenum">
              <a:rPr lang="en-US" altLang="en-US">
                <a:latin typeface="Calibri" pitchFamily="34" charset="0"/>
              </a:rPr>
              <a:pPr fontAlgn="base">
                <a:spcBef>
                  <a:spcPct val="0"/>
                </a:spcBef>
                <a:spcAft>
                  <a:spcPct val="0"/>
                </a:spcAft>
              </a:pPr>
              <a:t>24</a:t>
            </a:fld>
            <a:endParaRPr lang="en-US" altLang="en-US">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F11925B4-A946-46C6-B76B-141A6DDFCCE0}" type="slidenum">
              <a:rPr lang="en-US" altLang="en-US">
                <a:latin typeface="Calibri" pitchFamily="34" charset="0"/>
              </a:rPr>
              <a:pPr fontAlgn="base">
                <a:spcBef>
                  <a:spcPct val="0"/>
                </a:spcBef>
                <a:spcAft>
                  <a:spcPct val="0"/>
                </a:spcAft>
              </a:pPr>
              <a:t>25</a:t>
            </a:fld>
            <a:endParaRPr lang="en-US" altLang="en-US">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A955A566-9465-4F30-9100-C7FBB9B51A35}" type="slidenum">
              <a:rPr lang="en-US" altLang="en-US">
                <a:latin typeface="Calibri" pitchFamily="34" charset="0"/>
              </a:rPr>
              <a:pPr fontAlgn="base">
                <a:spcBef>
                  <a:spcPct val="0"/>
                </a:spcBef>
                <a:spcAft>
                  <a:spcPct val="0"/>
                </a:spcAft>
              </a:pPr>
              <a:t>26</a:t>
            </a:fld>
            <a:endParaRPr lang="en-US" altLang="en-US">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EA34DE2C-952F-4F93-B40C-6B7FF6FD89F3}" type="slidenum">
              <a:rPr lang="en-US" altLang="en-US">
                <a:latin typeface="Calibri" pitchFamily="34" charset="0"/>
              </a:rPr>
              <a:pPr fontAlgn="base">
                <a:spcBef>
                  <a:spcPct val="0"/>
                </a:spcBef>
                <a:spcAft>
                  <a:spcPct val="0"/>
                </a:spcAft>
              </a:pPr>
              <a:t>27</a:t>
            </a:fld>
            <a:endParaRPr lang="en-US" altLang="en-US">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2855ABFA-2CB5-4898-AA61-B4F375AD0AFB}" type="slidenum">
              <a:rPr lang="en-US" altLang="en-US">
                <a:latin typeface="Calibri" pitchFamily="34" charset="0"/>
              </a:rPr>
              <a:pPr fontAlgn="base">
                <a:spcBef>
                  <a:spcPct val="0"/>
                </a:spcBef>
                <a:spcAft>
                  <a:spcPct val="0"/>
                </a:spcAft>
              </a:pPr>
              <a:t>28</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721959B1-8754-448B-9843-3162F0637D63}" type="slidenum">
              <a:rPr lang="en-US" altLang="en-US">
                <a:latin typeface="Calibri" pitchFamily="34" charset="0"/>
              </a:rPr>
              <a:pPr fontAlgn="base">
                <a:spcBef>
                  <a:spcPct val="0"/>
                </a:spcBef>
                <a:spcAft>
                  <a:spcPct val="0"/>
                </a:spcAft>
              </a:pPr>
              <a:t>2</a:t>
            </a:fld>
            <a:endParaRPr lang="en-US" altLang="en-US">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6D4B5B99-1113-4A20-A01A-0A31608A3B74}" type="slidenum">
              <a:rPr lang="en-US" altLang="en-US">
                <a:latin typeface="Calibri" pitchFamily="34" charset="0"/>
              </a:rPr>
              <a:pPr fontAlgn="base">
                <a:spcBef>
                  <a:spcPct val="0"/>
                </a:spcBef>
                <a:spcAft>
                  <a:spcPct val="0"/>
                </a:spcAft>
              </a:pPr>
              <a:t>29</a:t>
            </a:fld>
            <a:endParaRPr lang="en-US" altLang="en-US">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D9FDB6F6-1C9B-4AC6-8DAA-154403265B25}" type="slidenum">
              <a:rPr lang="en-US" altLang="en-US">
                <a:latin typeface="Calibri" pitchFamily="34" charset="0"/>
              </a:rPr>
              <a:pPr fontAlgn="base">
                <a:spcBef>
                  <a:spcPct val="0"/>
                </a:spcBef>
                <a:spcAft>
                  <a:spcPct val="0"/>
                </a:spcAft>
              </a:pPr>
              <a:t>30</a:t>
            </a:fld>
            <a:endParaRPr lang="en-US" altLang="en-US">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5327BF2F-F108-43C3-8AA2-6EF0F3B0A139}" type="slidenum">
              <a:rPr lang="en-US" altLang="en-US">
                <a:latin typeface="Calibri" pitchFamily="34" charset="0"/>
              </a:rPr>
              <a:pPr fontAlgn="base">
                <a:spcBef>
                  <a:spcPct val="0"/>
                </a:spcBef>
                <a:spcAft>
                  <a:spcPct val="0"/>
                </a:spcAft>
              </a:pPr>
              <a:t>31</a:t>
            </a:fld>
            <a:endParaRPr lang="en-US" altLang="en-US">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F0A96D80-8257-4830-902A-8482225958AD}" type="slidenum">
              <a:rPr lang="en-US" altLang="en-US">
                <a:latin typeface="Calibri" pitchFamily="34" charset="0"/>
              </a:rPr>
              <a:pPr fontAlgn="base">
                <a:spcBef>
                  <a:spcPct val="0"/>
                </a:spcBef>
                <a:spcAft>
                  <a:spcPct val="0"/>
                </a:spcAft>
              </a:pPr>
              <a:t>32</a:t>
            </a:fld>
            <a:endParaRPr lang="en-US" altLang="en-US">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CEBFF372-6CD5-4935-A982-EA384DE6AE1B}" type="slidenum">
              <a:rPr lang="en-US" altLang="en-US">
                <a:latin typeface="Calibri" pitchFamily="34" charset="0"/>
              </a:rPr>
              <a:pPr fontAlgn="base">
                <a:spcBef>
                  <a:spcPct val="0"/>
                </a:spcBef>
                <a:spcAft>
                  <a:spcPct val="0"/>
                </a:spcAft>
              </a:pPr>
              <a:t>33</a:t>
            </a:fld>
            <a:endParaRPr lang="en-US" altLang="en-US">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34B82CA0-25FC-4719-A534-6E2B1C390509}" type="slidenum">
              <a:rPr lang="en-US" altLang="en-US">
                <a:latin typeface="Calibri" pitchFamily="34" charset="0"/>
              </a:rPr>
              <a:pPr fontAlgn="base">
                <a:spcBef>
                  <a:spcPct val="0"/>
                </a:spcBef>
                <a:spcAft>
                  <a:spcPct val="0"/>
                </a:spcAft>
              </a:pPr>
              <a:t>34</a:t>
            </a:fld>
            <a:endParaRPr lang="en-US" altLang="en-US">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00BCC918-F7BC-43C6-B843-B137FB128C42}" type="slidenum">
              <a:rPr lang="en-US" altLang="en-US">
                <a:latin typeface="Calibri" pitchFamily="34" charset="0"/>
              </a:rPr>
              <a:pPr fontAlgn="base">
                <a:spcBef>
                  <a:spcPct val="0"/>
                </a:spcBef>
                <a:spcAft>
                  <a:spcPct val="0"/>
                </a:spcAft>
              </a:pPr>
              <a:t>35</a:t>
            </a:fld>
            <a:endParaRPr lang="en-US" altLang="en-US">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1A97BBE5-E982-4A3F-9394-F7C540FA6150}" type="slidenum">
              <a:rPr lang="en-US" altLang="en-US">
                <a:latin typeface="Calibri" pitchFamily="34" charset="0"/>
              </a:rPr>
              <a:pPr fontAlgn="base">
                <a:spcBef>
                  <a:spcPct val="0"/>
                </a:spcBef>
                <a:spcAft>
                  <a:spcPct val="0"/>
                </a:spcAft>
              </a:pPr>
              <a:t>36</a:t>
            </a:fld>
            <a:endParaRPr lang="en-US" altLang="en-US">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98B6E1CC-708B-4D78-8F25-3E24BF3367F1}" type="slidenum">
              <a:rPr lang="en-US" altLang="en-US">
                <a:latin typeface="Calibri" pitchFamily="34" charset="0"/>
              </a:rPr>
              <a:pPr fontAlgn="base">
                <a:spcBef>
                  <a:spcPct val="0"/>
                </a:spcBef>
                <a:spcAft>
                  <a:spcPct val="0"/>
                </a:spcAft>
              </a:pPr>
              <a:t>37</a:t>
            </a:fld>
            <a:endParaRPr lang="en-US" altLang="en-US">
              <a:latin typeface="Calibri"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A942EBAB-954C-4AE6-9E24-79C50E063660}" type="slidenum">
              <a:rPr lang="en-US" altLang="en-US">
                <a:latin typeface="Calibri" pitchFamily="34" charset="0"/>
              </a:rPr>
              <a:pPr fontAlgn="base">
                <a:spcBef>
                  <a:spcPct val="0"/>
                </a:spcBef>
                <a:spcAft>
                  <a:spcPct val="0"/>
                </a:spcAft>
              </a:pPr>
              <a:t>38</a:t>
            </a:fld>
            <a:endParaRPr lang="en-US"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F6089594-95B8-4776-9DF4-72B1DC769EE4}" type="slidenum">
              <a:rPr lang="en-US" altLang="en-US">
                <a:latin typeface="Calibri" pitchFamily="34" charset="0"/>
              </a:rPr>
              <a:pPr fontAlgn="base">
                <a:spcBef>
                  <a:spcPct val="0"/>
                </a:spcBef>
                <a:spcAft>
                  <a:spcPct val="0"/>
                </a:spcAft>
              </a:pPr>
              <a:t>3</a:t>
            </a:fld>
            <a:endParaRPr lang="en-US" altLang="en-US">
              <a:latin typeface="Calibri"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823A5743-CE67-4250-AB72-665CA5A0AAFE}" type="slidenum">
              <a:rPr lang="en-US" altLang="en-US">
                <a:latin typeface="Calibri" pitchFamily="34" charset="0"/>
              </a:rPr>
              <a:pPr fontAlgn="base">
                <a:spcBef>
                  <a:spcPct val="0"/>
                </a:spcBef>
                <a:spcAft>
                  <a:spcPct val="0"/>
                </a:spcAft>
              </a:pPr>
              <a:t>39</a:t>
            </a:fld>
            <a:endParaRPr lang="en-US" altLang="en-US">
              <a:latin typeface="Calibri"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1F2D6CE3-D48A-47C4-9F48-F8BA6C78F641}" type="slidenum">
              <a:rPr lang="en-US" altLang="en-US">
                <a:latin typeface="Calibri" pitchFamily="34" charset="0"/>
              </a:rPr>
              <a:pPr fontAlgn="base">
                <a:spcBef>
                  <a:spcPct val="0"/>
                </a:spcBef>
                <a:spcAft>
                  <a:spcPct val="0"/>
                </a:spcAft>
              </a:pPr>
              <a:t>40</a:t>
            </a:fld>
            <a:endParaRPr lang="en-US" altLang="en-US">
              <a:latin typeface="Calibri"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B68B1CB4-1164-419C-AE8B-8FCF92CCC428}" type="slidenum">
              <a:rPr lang="en-US" altLang="en-US">
                <a:latin typeface="Calibri" pitchFamily="34" charset="0"/>
              </a:rPr>
              <a:pPr fontAlgn="base">
                <a:spcBef>
                  <a:spcPct val="0"/>
                </a:spcBef>
                <a:spcAft>
                  <a:spcPct val="0"/>
                </a:spcAft>
              </a:pPr>
              <a:t>41</a:t>
            </a:fld>
            <a:endParaRPr lang="en-US" altLang="en-US">
              <a:latin typeface="Calibri"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07C73B1E-C89C-4FF0-BA78-91EE15ADF494}" type="slidenum">
              <a:rPr lang="en-US" altLang="en-US">
                <a:latin typeface="Calibri" pitchFamily="34" charset="0"/>
              </a:rPr>
              <a:pPr fontAlgn="base">
                <a:spcBef>
                  <a:spcPct val="0"/>
                </a:spcBef>
                <a:spcAft>
                  <a:spcPct val="0"/>
                </a:spcAft>
              </a:pPr>
              <a:t>42</a:t>
            </a:fld>
            <a:endParaRPr lang="en-US" altLang="en-US">
              <a:latin typeface="Calibri"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B5A54710-2040-45A5-9A71-6E5DB1ABB66E}" type="slidenum">
              <a:rPr lang="en-US" altLang="en-US">
                <a:latin typeface="Calibri" pitchFamily="34" charset="0"/>
              </a:rPr>
              <a:pPr fontAlgn="base">
                <a:spcBef>
                  <a:spcPct val="0"/>
                </a:spcBef>
                <a:spcAft>
                  <a:spcPct val="0"/>
                </a:spcAft>
              </a:pPr>
              <a:t>43</a:t>
            </a:fld>
            <a:endParaRPr lang="en-US" altLang="en-US">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B6F9A95C-DA61-4062-BF4C-8E1FA085F0D9}" type="slidenum">
              <a:rPr lang="en-US" altLang="en-US">
                <a:latin typeface="Calibri" pitchFamily="34" charset="0"/>
              </a:rPr>
              <a:pPr fontAlgn="base">
                <a:spcBef>
                  <a:spcPct val="0"/>
                </a:spcBef>
                <a:spcAft>
                  <a:spcPct val="0"/>
                </a:spcAft>
              </a:pPr>
              <a:t>44</a:t>
            </a:fld>
            <a:endParaRPr lang="en-US" altLang="en-US">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F27E198A-B61E-482E-A1C7-83B3BCA2D160}" type="slidenum">
              <a:rPr lang="en-US" altLang="en-US">
                <a:latin typeface="Calibri" pitchFamily="34" charset="0"/>
              </a:rPr>
              <a:pPr fontAlgn="base">
                <a:spcBef>
                  <a:spcPct val="0"/>
                </a:spcBef>
                <a:spcAft>
                  <a:spcPct val="0"/>
                </a:spcAft>
              </a:pPr>
              <a:t>45</a:t>
            </a:fld>
            <a:endParaRPr lang="en-US" altLang="en-US">
              <a:latin typeface="Calibri"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DEC19BB7-98C8-4FCE-8FE8-D1BE64BFD7C8}" type="slidenum">
              <a:rPr lang="en-US" altLang="en-US">
                <a:latin typeface="Calibri" pitchFamily="34" charset="0"/>
              </a:rPr>
              <a:pPr fontAlgn="base">
                <a:spcBef>
                  <a:spcPct val="0"/>
                </a:spcBef>
                <a:spcAft>
                  <a:spcPct val="0"/>
                </a:spcAft>
              </a:pPr>
              <a:t>46</a:t>
            </a:fld>
            <a:endParaRPr lang="en-US" altLang="en-US">
              <a:latin typeface="Calibri"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89CA4B0B-B007-4631-83DC-2EE4F7CD22B3}" type="slidenum">
              <a:rPr lang="en-US" altLang="en-US">
                <a:latin typeface="Calibri" pitchFamily="34" charset="0"/>
              </a:rPr>
              <a:pPr fontAlgn="base">
                <a:spcBef>
                  <a:spcPct val="0"/>
                </a:spcBef>
                <a:spcAft>
                  <a:spcPct val="0"/>
                </a:spcAft>
              </a:pPr>
              <a:t>47</a:t>
            </a:fld>
            <a:endParaRPr lang="en-US" altLang="en-US">
              <a:latin typeface="Calibri"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5CBF34AA-9A0B-4AF0-B824-6BEE7D3883D4}" type="slidenum">
              <a:rPr lang="en-US" altLang="en-US">
                <a:latin typeface="Calibri" pitchFamily="34" charset="0"/>
              </a:rPr>
              <a:pPr fontAlgn="base">
                <a:spcBef>
                  <a:spcPct val="0"/>
                </a:spcBef>
                <a:spcAft>
                  <a:spcPct val="0"/>
                </a:spcAft>
              </a:pPr>
              <a:t>48</a:t>
            </a:fld>
            <a:endParaRPr lang="en-US" alt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57959D2F-CC25-4B84-94DA-8E1DFA86B2C0}" type="slidenum">
              <a:rPr lang="en-US" altLang="en-US">
                <a:latin typeface="Calibri" pitchFamily="34" charset="0"/>
              </a:rPr>
              <a:pPr fontAlgn="base">
                <a:spcBef>
                  <a:spcPct val="0"/>
                </a:spcBef>
                <a:spcAft>
                  <a:spcPct val="0"/>
                </a:spcAft>
              </a:pPr>
              <a:t>4</a:t>
            </a:fld>
            <a:endParaRPr lang="en-US" altLang="en-US">
              <a:latin typeface="Calibri"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86D7C2D0-B03C-4A12-921C-6C0DE66982CC}" type="slidenum">
              <a:rPr lang="en-US" altLang="en-US">
                <a:latin typeface="Calibri" pitchFamily="34" charset="0"/>
              </a:rPr>
              <a:pPr fontAlgn="base">
                <a:spcBef>
                  <a:spcPct val="0"/>
                </a:spcBef>
                <a:spcAft>
                  <a:spcPct val="0"/>
                </a:spcAft>
              </a:pPr>
              <a:t>49</a:t>
            </a:fld>
            <a:endParaRPr lang="en-US" altLang="en-US">
              <a:latin typeface="Calibri"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568835C6-4552-4676-83A3-667D3586C90B}" type="slidenum">
              <a:rPr lang="en-US" altLang="en-US">
                <a:latin typeface="Calibri" pitchFamily="34" charset="0"/>
              </a:rPr>
              <a:pPr fontAlgn="base">
                <a:spcBef>
                  <a:spcPct val="0"/>
                </a:spcBef>
                <a:spcAft>
                  <a:spcPct val="0"/>
                </a:spcAft>
              </a:pPr>
              <a:t>50</a:t>
            </a:fld>
            <a:endParaRPr lang="en-US" altLang="en-US">
              <a:latin typeface="Calibri"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3B5988A1-2F82-41BB-808E-7049B5E06AC9}" type="slidenum">
              <a:rPr lang="en-US" altLang="en-US">
                <a:latin typeface="Calibri" pitchFamily="34" charset="0"/>
              </a:rPr>
              <a:pPr fontAlgn="base">
                <a:spcBef>
                  <a:spcPct val="0"/>
                </a:spcBef>
                <a:spcAft>
                  <a:spcPct val="0"/>
                </a:spcAft>
              </a:pPr>
              <a:t>51</a:t>
            </a:fld>
            <a:endParaRPr lang="en-US" alt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A31354A6-2346-40E9-91C8-9809A4EF2C39}" type="slidenum">
              <a:rPr lang="en-US" altLang="en-US">
                <a:latin typeface="Calibri" pitchFamily="34" charset="0"/>
              </a:rPr>
              <a:pPr fontAlgn="base">
                <a:spcBef>
                  <a:spcPct val="0"/>
                </a:spcBef>
                <a:spcAft>
                  <a:spcPct val="0"/>
                </a:spcAft>
              </a:pPr>
              <a:t>5</a:t>
            </a:fld>
            <a:endParaRPr lang="en-US" alt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722F54A4-B85B-4190-9F3B-0E48B4CAC53A}" type="slidenum">
              <a:rPr lang="en-US" altLang="en-US">
                <a:latin typeface="Calibri" pitchFamily="34" charset="0"/>
              </a:rPr>
              <a:pPr fontAlgn="base">
                <a:spcBef>
                  <a:spcPct val="0"/>
                </a:spcBef>
                <a:spcAft>
                  <a:spcPct val="0"/>
                </a:spcAft>
              </a:pPr>
              <a:t>6</a:t>
            </a:fld>
            <a:endParaRPr lang="en-US" alt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A565E68C-A294-41E9-9D54-4F490DB18877}" type="slidenum">
              <a:rPr lang="en-US" altLang="en-US">
                <a:latin typeface="Calibri" pitchFamily="34" charset="0"/>
              </a:rPr>
              <a:pPr fontAlgn="base">
                <a:spcBef>
                  <a:spcPct val="0"/>
                </a:spcBef>
                <a:spcAft>
                  <a:spcPct val="0"/>
                </a:spcAft>
              </a:pPr>
              <a:t>7</a:t>
            </a:fld>
            <a:endParaRPr lang="en-US" alt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1396185D-F47F-44F6-9C9C-E2A35CC00B96}" type="slidenum">
              <a:rPr lang="en-US" altLang="en-US">
                <a:latin typeface="Calibri" pitchFamily="34" charset="0"/>
              </a:rPr>
              <a:pPr fontAlgn="base">
                <a:spcBef>
                  <a:spcPct val="0"/>
                </a:spcBef>
                <a:spcAft>
                  <a:spcPct val="0"/>
                </a:spcAft>
              </a:pPr>
              <a:t>8</a:t>
            </a:fld>
            <a:endParaRPr lang="en-US"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CB02BE1D-0195-438C-8286-66E41B4737C7}" type="datetime1">
              <a:rPr lang="en-US"/>
              <a:pPr>
                <a:defRPr/>
              </a:pPr>
              <a:t>11/3/2014</a:t>
            </a:fld>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912B5611-4E39-4D00-8D65-036DCADBCEC7}" type="slidenum">
              <a:rPr lang="en-US"/>
              <a:pPr>
                <a:defRPr/>
              </a:pPr>
              <a:t>‹#›</a:t>
            </a:fld>
            <a:endParaRPr lang="en-US"/>
          </a:p>
        </p:txBody>
      </p:sp>
    </p:spTree>
    <p:extLst>
      <p:ext uri="{BB962C8B-B14F-4D97-AF65-F5344CB8AC3E}">
        <p14:creationId xmlns:p14="http://schemas.microsoft.com/office/powerpoint/2010/main" val="12887310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B9C32AB-2955-4583-B3F9-CEE748E2C6EA}" type="datetime1">
              <a:rPr lang="en-US"/>
              <a:pPr>
                <a:defRPr/>
              </a:pPr>
              <a:t>11/3/2014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D6DA5FC-546E-4AF4-BA3F-901D66086B11}" type="slidenum">
              <a:rPr lang="en-US"/>
              <a:pPr>
                <a:defRPr/>
              </a:pPr>
              <a:t>‹#›</a:t>
            </a:fld>
            <a:endParaRPr lang="en-US"/>
          </a:p>
        </p:txBody>
      </p:sp>
    </p:spTree>
    <p:extLst>
      <p:ext uri="{BB962C8B-B14F-4D97-AF65-F5344CB8AC3E}">
        <p14:creationId xmlns:p14="http://schemas.microsoft.com/office/powerpoint/2010/main" val="152879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630227B-DEFD-458B-A852-4AED02FF1ECA}" type="datetime1">
              <a:rPr lang="en-US"/>
              <a:pPr>
                <a:defRPr/>
              </a:pPr>
              <a:t>11/3/2014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6CBA51A-EB5A-476B-A315-DEC66B99C5C5}" type="slidenum">
              <a:rPr lang="en-US"/>
              <a:pPr>
                <a:defRPr/>
              </a:pPr>
              <a:t>‹#›</a:t>
            </a:fld>
            <a:endParaRPr lang="en-US"/>
          </a:p>
        </p:txBody>
      </p:sp>
    </p:spTree>
    <p:extLst>
      <p:ext uri="{BB962C8B-B14F-4D97-AF65-F5344CB8AC3E}">
        <p14:creationId xmlns:p14="http://schemas.microsoft.com/office/powerpoint/2010/main" val="1761876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C2C55ABF-3F47-4C14-ADB8-0EDD01E979B0}" type="datetime1">
              <a:rPr lang="en-US"/>
              <a:pPr>
                <a:defRPr/>
              </a:pPr>
              <a:t>11/3/2014</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AB9B6FAE-2188-4C30-94EA-53C82FCB3AD1}" type="slidenum">
              <a:rPr lang="en-US"/>
              <a:pPr>
                <a:defRPr/>
              </a:pPr>
              <a:t>‹#›</a:t>
            </a:fld>
            <a:endParaRPr lang="en-US"/>
          </a:p>
        </p:txBody>
      </p:sp>
    </p:spTree>
    <p:extLst>
      <p:ext uri="{BB962C8B-B14F-4D97-AF65-F5344CB8AC3E}">
        <p14:creationId xmlns:p14="http://schemas.microsoft.com/office/powerpoint/2010/main" val="314162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A7FA737-8B48-4736-82DB-7461D16C32C0}" type="datetime1">
              <a:rPr lang="en-US"/>
              <a:pPr>
                <a:defRPr/>
              </a:pPr>
              <a:t>11/3/2014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92B9A86-A656-499F-AACC-59288EED441D}" type="slidenum">
              <a:rPr lang="en-US"/>
              <a:pPr>
                <a:defRPr/>
              </a:pPr>
              <a:t>‹#›</a:t>
            </a:fld>
            <a:endParaRPr lang="en-US"/>
          </a:p>
        </p:txBody>
      </p:sp>
    </p:spTree>
    <p:extLst>
      <p:ext uri="{BB962C8B-B14F-4D97-AF65-F5344CB8AC3E}">
        <p14:creationId xmlns:p14="http://schemas.microsoft.com/office/powerpoint/2010/main" val="387613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0A6224E1-68B1-4908-8586-5272D57E3ABA}" type="datetime1">
              <a:rPr lang="en-US"/>
              <a:pPr>
                <a:defRPr/>
              </a:pPr>
              <a:t>11/3/2014</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61890713-30A7-4345-A349-2A311EEC69F9}" type="slidenum">
              <a:rPr lang="en-US"/>
              <a:pPr>
                <a:defRPr/>
              </a:pPr>
              <a:t>‹#›</a:t>
            </a:fld>
            <a:endParaRPr lang="en-US"/>
          </a:p>
        </p:txBody>
      </p:sp>
    </p:spTree>
    <p:extLst>
      <p:ext uri="{BB962C8B-B14F-4D97-AF65-F5344CB8AC3E}">
        <p14:creationId xmlns:p14="http://schemas.microsoft.com/office/powerpoint/2010/main" val="2772340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01036F1-2181-4F70-B92D-CF609057E092}" type="datetime1">
              <a:rPr lang="en-US"/>
              <a:pPr>
                <a:defRPr/>
              </a:pPr>
              <a:t>11/3/2014</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2D341BE2-2DFD-447E-ACFA-8103700CD21E}" type="slidenum">
              <a:rPr lang="en-US"/>
              <a:pPr>
                <a:defRPr/>
              </a:pPr>
              <a:t>‹#›</a:t>
            </a:fld>
            <a:endParaRPr lang="en-US"/>
          </a:p>
        </p:txBody>
      </p:sp>
    </p:spTree>
    <p:extLst>
      <p:ext uri="{BB962C8B-B14F-4D97-AF65-F5344CB8AC3E}">
        <p14:creationId xmlns:p14="http://schemas.microsoft.com/office/powerpoint/2010/main" val="410972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566848C2-F73F-4FBC-9873-691036D83F3B}" type="datetime1">
              <a:rPr lang="en-US"/>
              <a:pPr>
                <a:defRPr/>
              </a:pPr>
              <a:t>11/3/2014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0C62710D-D238-4FF7-AE0E-E35DBD90D0B8}" type="slidenum">
              <a:rPr lang="en-US"/>
              <a:pPr>
                <a:defRPr/>
              </a:pPr>
              <a:t>‹#›</a:t>
            </a:fld>
            <a:endParaRPr lang="en-US"/>
          </a:p>
        </p:txBody>
      </p:sp>
    </p:spTree>
    <p:extLst>
      <p:ext uri="{BB962C8B-B14F-4D97-AF65-F5344CB8AC3E}">
        <p14:creationId xmlns:p14="http://schemas.microsoft.com/office/powerpoint/2010/main" val="376591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AD721A60-832E-473C-B678-37580511707A}" type="datetime1">
              <a:rPr lang="en-US"/>
              <a:pPr>
                <a:defRPr/>
              </a:pPr>
              <a:t>11/3/2014</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E187F744-8AE4-45CD-8688-87091C098036}" type="slidenum">
              <a:rPr lang="en-US"/>
              <a:pPr>
                <a:defRPr/>
              </a:pPr>
              <a:t>‹#›</a:t>
            </a:fld>
            <a:endParaRPr lang="en-US"/>
          </a:p>
        </p:txBody>
      </p:sp>
    </p:spTree>
    <p:extLst>
      <p:ext uri="{BB962C8B-B14F-4D97-AF65-F5344CB8AC3E}">
        <p14:creationId xmlns:p14="http://schemas.microsoft.com/office/powerpoint/2010/main" val="214209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59A717-FD59-4D7F-9880-403E527AE8BC}" type="datetime1">
              <a:rPr lang="en-US"/>
              <a:pPr>
                <a:defRPr/>
              </a:pPr>
              <a:t>11/3/2014</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D1F8FE6-8C07-4627-9D9D-492383EB2854}" type="slidenum">
              <a:rPr lang="en-US"/>
              <a:pPr>
                <a:defRPr/>
              </a:pPr>
              <a:t>‹#›</a:t>
            </a:fld>
            <a:endParaRPr lang="en-US"/>
          </a:p>
        </p:txBody>
      </p:sp>
    </p:spTree>
    <p:extLst>
      <p:ext uri="{BB962C8B-B14F-4D97-AF65-F5344CB8AC3E}">
        <p14:creationId xmlns:p14="http://schemas.microsoft.com/office/powerpoint/2010/main" val="13381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F1241A8-C117-4F04-8D75-F7DE3BD00C15}" type="datetime1">
              <a:rPr lang="en-US"/>
              <a:pPr>
                <a:defRPr/>
              </a:pPr>
              <a:t>11/3/2014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7016958F-A80E-4643-BDF3-E3E962AAD6A1}" type="slidenum">
              <a:rPr lang="en-US"/>
              <a:pPr>
                <a:defRPr/>
              </a:pPr>
              <a:t>‹#›</a:t>
            </a:fld>
            <a:endParaRPr lang="en-US"/>
          </a:p>
        </p:txBody>
      </p:sp>
    </p:spTree>
    <p:extLst>
      <p:ext uri="{BB962C8B-B14F-4D97-AF65-F5344CB8AC3E}">
        <p14:creationId xmlns:p14="http://schemas.microsoft.com/office/powerpoint/2010/main" val="128558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20738BD0-3687-4C49-B91C-152E29C4CE8A}" type="datetime1">
              <a:rPr lang="en-US"/>
              <a:pPr>
                <a:defRPr/>
              </a:pPr>
              <a:t>11/3/2014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E72CD37-ACFB-4797-BAAC-9C13D0E61730}" type="slidenum">
              <a:rPr lang="en-US"/>
              <a:pPr>
                <a:defRPr/>
              </a:pPr>
              <a:t>‹#›</a:t>
            </a:fld>
            <a:endParaRPr lang="en-US"/>
          </a:p>
        </p:txBody>
      </p:sp>
    </p:spTree>
    <p:extLst>
      <p:ext uri="{BB962C8B-B14F-4D97-AF65-F5344CB8AC3E}">
        <p14:creationId xmlns:p14="http://schemas.microsoft.com/office/powerpoint/2010/main" val="157481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2052" name="Title Placeholder 8"/>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n-US" altLang="en-US" smtClean="0"/>
              <a:t>Click to edit Master title style</a:t>
            </a:r>
          </a:p>
        </p:txBody>
      </p:sp>
      <p:sp>
        <p:nvSpPr>
          <p:cNvPr id="2053" name="Text Placeholder 29"/>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smtClean="0">
                <a:solidFill>
                  <a:schemeClr val="tx2">
                    <a:shade val="50000"/>
                  </a:schemeClr>
                </a:solidFill>
                <a:latin typeface="+mn-lt"/>
              </a:defRPr>
            </a:lvl1pPr>
          </a:lstStyle>
          <a:p>
            <a:pPr>
              <a:defRPr/>
            </a:pPr>
            <a:fld id="{4C80BA82-E6C2-486B-8685-9E25A01077A0}" type="datetime1">
              <a:rPr lang="en-US"/>
              <a:pPr>
                <a:defRPr/>
              </a:pPr>
              <a:t>11/3/2014</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smtClean="0">
                <a:solidFill>
                  <a:schemeClr val="tx2">
                    <a:shade val="50000"/>
                  </a:schemeClr>
                </a:solidFill>
                <a:latin typeface="+mn-lt"/>
              </a:defRPr>
            </a:lvl1pPr>
          </a:lstStyle>
          <a:p>
            <a:pPr>
              <a:defRPr/>
            </a:pPr>
            <a:fld id="{8EF4304E-FD31-47D4-97F0-846AB9187AE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0" r:id="rId2"/>
    <p:sldLayoutId id="2147483698" r:id="rId3"/>
    <p:sldLayoutId id="2147483691" r:id="rId4"/>
    <p:sldLayoutId id="2147483699" r:id="rId5"/>
    <p:sldLayoutId id="2147483692" r:id="rId6"/>
    <p:sldLayoutId id="2147483693" r:id="rId7"/>
    <p:sldLayoutId id="2147483700" r:id="rId8"/>
    <p:sldLayoutId id="2147483701" r:id="rId9"/>
    <p:sldLayoutId id="2147483694" r:id="rId10"/>
    <p:sldLayoutId id="2147483695" r:id="rId11"/>
    <p:sldLayoutId id="2147483696" r:id="rId12"/>
  </p:sldLayoutIdLst>
  <p:hf hdr="0" ftr="0" dt="0"/>
  <p:txStyles>
    <p:titleStyle>
      <a:lvl1pPr algn="l" rtl="0" fontAlgn="base">
        <a:spcBef>
          <a:spcPct val="0"/>
        </a:spcBef>
        <a:spcAft>
          <a:spcPct val="0"/>
        </a:spcAft>
        <a:defRPr sz="4600" kern="1200">
          <a:solidFill>
            <a:schemeClr val="tx1"/>
          </a:solidFill>
          <a:latin typeface="+mj-lt"/>
          <a:ea typeface="+mj-ea"/>
          <a:cs typeface="+mj-cs"/>
        </a:defRPr>
      </a:lvl1pPr>
      <a:lvl2pPr algn="l" rtl="0" fontAlgn="base">
        <a:spcBef>
          <a:spcPct val="0"/>
        </a:spcBef>
        <a:spcAft>
          <a:spcPct val="0"/>
        </a:spcAft>
        <a:defRPr sz="4600">
          <a:solidFill>
            <a:schemeClr val="tx1"/>
          </a:solidFill>
          <a:latin typeface="Franklin Gothic Book" pitchFamily="34" charset="0"/>
        </a:defRPr>
      </a:lvl2pPr>
      <a:lvl3pPr algn="l" rtl="0" fontAlgn="base">
        <a:spcBef>
          <a:spcPct val="0"/>
        </a:spcBef>
        <a:spcAft>
          <a:spcPct val="0"/>
        </a:spcAft>
        <a:defRPr sz="4600">
          <a:solidFill>
            <a:schemeClr val="tx1"/>
          </a:solidFill>
          <a:latin typeface="Franklin Gothic Book" pitchFamily="34" charset="0"/>
        </a:defRPr>
      </a:lvl3pPr>
      <a:lvl4pPr algn="l" rtl="0" fontAlgn="base">
        <a:spcBef>
          <a:spcPct val="0"/>
        </a:spcBef>
        <a:spcAft>
          <a:spcPct val="0"/>
        </a:spcAft>
        <a:defRPr sz="4600">
          <a:solidFill>
            <a:schemeClr val="tx1"/>
          </a:solidFill>
          <a:latin typeface="Franklin Gothic Book" pitchFamily="34" charset="0"/>
        </a:defRPr>
      </a:lvl4pPr>
      <a:lvl5pPr algn="l" rtl="0" fontAlgn="base">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fontAlgn="base">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fontAlgn="base">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fontAlgn="base">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fontAlgn="base">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synnex.com/b2b"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0.wmf"/><Relationship Id="rId4" Type="http://schemas.openxmlformats.org/officeDocument/2006/relationships/diagramLayout" Target="../diagrams/layout1.xml"/><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hyperlink" Target="ftp://ftp.synnex.com/"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www.synnex.com/"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synnex.com/"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www.synnex.com/"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synnex.com/"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www.synnex.com/"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www.synnex.com/"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www.synnex.com/"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synnex.com/"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www.synnex.com/"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png"/><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image" Target="../media/image11.png"/><Relationship Id="rId5" Type="http://schemas.openxmlformats.org/officeDocument/2006/relationships/diagramQuickStyle" Target="../diagrams/quickStyle6.xml"/><Relationship Id="rId10" Type="http://schemas.openxmlformats.org/officeDocument/2006/relationships/image" Target="../media/image10.wmf"/><Relationship Id="rId4" Type="http://schemas.openxmlformats.org/officeDocument/2006/relationships/diagramLayout" Target="../diagrams/layout6.xml"/><Relationship Id="rId9"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1.png"/><Relationship Id="rId7" Type="http://schemas.openxmlformats.org/officeDocument/2006/relationships/diagramColors" Target="../diagrams/colors7.xml"/><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1.png"/><Relationship Id="rId7" Type="http://schemas.openxmlformats.org/officeDocument/2006/relationships/diagramColors" Target="../diagrams/colors8.xml"/><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4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1.png"/><Relationship Id="rId7" Type="http://schemas.openxmlformats.org/officeDocument/2006/relationships/diagramColors" Target="../diagrams/colors9.xml"/><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47.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1.png"/><Relationship Id="rId7" Type="http://schemas.openxmlformats.org/officeDocument/2006/relationships/diagramColors" Target="../diagrams/colors10.xml"/><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ftp://ftp.synnex.com/" TargetMode="External"/><Relationship Id="rId7" Type="http://schemas.openxmlformats.org/officeDocument/2006/relationships/image" Target="../media/image10.wmf"/><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hyperlink" Target="ftp://ftp.synnex.com/" TargetMode="External"/><Relationship Id="rId2" Type="http://schemas.openxmlformats.org/officeDocument/2006/relationships/notesSlide" Target="../notesSlides/notesSlide52.xml"/><Relationship Id="rId1" Type="http://schemas.openxmlformats.org/officeDocument/2006/relationships/slideLayout" Target="../slideLayouts/slideLayout10.xml"/><Relationship Id="rId4" Type="http://schemas.openxmlformats.org/officeDocument/2006/relationships/hyperlink" Target="ftp://ftp.synnex.c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synnex.com/"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1037220_6911579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5"/>
          <p:cNvSpPr>
            <a:spLocks noGrp="1"/>
          </p:cNvSpPr>
          <p:nvPr>
            <p:ph type="subTitle" idx="1"/>
          </p:nvPr>
        </p:nvSpPr>
        <p:spPr>
          <a:xfrm>
            <a:off x="533400" y="4114800"/>
            <a:ext cx="7772400" cy="1371600"/>
          </a:xfrm>
        </p:spPr>
        <p:txBody>
          <a:bodyPr/>
          <a:lstStyle/>
          <a:p>
            <a:pPr fontAlgn="auto">
              <a:spcAft>
                <a:spcPts val="0"/>
              </a:spcAft>
              <a:buFont typeface="Wingdings 2"/>
              <a:buNone/>
              <a:defRPr/>
            </a:pPr>
            <a:r>
              <a:rPr lang="en-US" sz="4000" dirty="0" smtClean="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effectLst>
                  <a:reflection blurRad="6350" stA="55000" endA="300" endPos="45500" dir="5400000" sy="-100000" algn="bl" rotWithShape="0"/>
                </a:effectLst>
                <a:latin typeface="Corbel" pitchFamily="34" charset="0"/>
              </a:rPr>
              <a:t>Business Overview and B2B / </a:t>
            </a:r>
            <a:r>
              <a:rPr lang="en-US" sz="4000" dirty="0" err="1" smtClean="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effectLst>
                  <a:reflection blurRad="6350" stA="55000" endA="300" endPos="45500" dir="5400000" sy="-100000" algn="bl" rotWithShape="0"/>
                </a:effectLst>
                <a:latin typeface="Corbel" pitchFamily="34" charset="0"/>
              </a:rPr>
              <a:t>eCommerce</a:t>
            </a:r>
            <a:r>
              <a:rPr lang="en-US" sz="4000" dirty="0" smtClean="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effectLst>
                  <a:reflection blurRad="6350" stA="55000" endA="300" endPos="45500" dir="5400000" sy="-100000" algn="bl" rotWithShape="0"/>
                </a:effectLst>
                <a:latin typeface="Corbel" pitchFamily="34" charset="0"/>
              </a:rPr>
              <a:t> Implementation Guide</a:t>
            </a:r>
            <a:endParaRPr lang="en-US" sz="4000" dirty="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effectLst>
                <a:reflection blurRad="6350" stA="55000" endA="300" endPos="45500" dir="5400000" sy="-100000" algn="bl" rotWithShape="0"/>
              </a:effectLst>
              <a:latin typeface="Corbel" pitchFamily="34" charset="0"/>
            </a:endParaRPr>
          </a:p>
        </p:txBody>
      </p:sp>
      <p:sp>
        <p:nvSpPr>
          <p:cNvPr id="8196" name="TextBox 6"/>
          <p:cNvSpPr txBox="1">
            <a:spLocks noChangeArrowheads="1"/>
          </p:cNvSpPr>
          <p:nvPr/>
        </p:nvSpPr>
        <p:spPr bwMode="auto">
          <a:xfrm>
            <a:off x="381000" y="5791200"/>
            <a:ext cx="8229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400" i="1" u="sng" dirty="0">
                <a:latin typeface="Corbel" pitchFamily="34" charset="0"/>
              </a:rPr>
              <a:t>Please Note</a:t>
            </a:r>
            <a:r>
              <a:rPr lang="en-US" altLang="en-US" sz="1400" dirty="0">
                <a:latin typeface="Corbel" pitchFamily="34" charset="0"/>
              </a:rPr>
              <a:t>: </a:t>
            </a:r>
            <a:r>
              <a:rPr lang="en-US" altLang="en-US" sz="1200" dirty="0">
                <a:latin typeface="Corbel" pitchFamily="34" charset="0"/>
              </a:rPr>
              <a:t>This presentation along with </a:t>
            </a:r>
            <a:r>
              <a:rPr lang="en-US" altLang="zh-TW" sz="1200" dirty="0">
                <a:latin typeface="Corbel" pitchFamily="34" charset="0"/>
              </a:rPr>
              <a:t>other B2B specs can be downloaded from </a:t>
            </a:r>
            <a:r>
              <a:rPr lang="en-US" altLang="zh-TW" sz="1200" dirty="0">
                <a:latin typeface="Corbel" pitchFamily="34" charset="0"/>
                <a:hlinkClick r:id="rId4"/>
              </a:rPr>
              <a:t>www.synnex.com/b2b</a:t>
            </a:r>
            <a:r>
              <a:rPr lang="en-US" altLang="zh-TW" sz="1200" dirty="0">
                <a:latin typeface="Corbel" pitchFamily="34" charset="0"/>
              </a:rPr>
              <a:t>  </a:t>
            </a:r>
            <a:r>
              <a:rPr lang="en-US" altLang="zh-TW" sz="1200" dirty="0">
                <a:latin typeface="Corbel" pitchFamily="34" charset="0"/>
                <a:sym typeface="Wingdings" pitchFamily="2" charset="2"/>
              </a:rPr>
              <a:t> </a:t>
            </a:r>
            <a:r>
              <a:rPr lang="en-US" altLang="zh-TW" sz="1200" dirty="0">
                <a:latin typeface="Corbel" pitchFamily="34" charset="0"/>
              </a:rPr>
              <a:t> requires your SYNNEX Web (ECExpress) User Name / Password.  Please contact your SYNNEX Sales </a:t>
            </a:r>
            <a:r>
              <a:rPr lang="en-US" altLang="zh-TW" sz="1200" dirty="0" smtClean="0">
                <a:latin typeface="Corbel" pitchFamily="34" charset="0"/>
              </a:rPr>
              <a:t>team if you </a:t>
            </a:r>
            <a:r>
              <a:rPr lang="en-US" altLang="zh-TW" sz="1200" dirty="0">
                <a:latin typeface="Corbel" pitchFamily="34" charset="0"/>
              </a:rPr>
              <a:t>do currently not have a login.</a:t>
            </a:r>
            <a:endParaRPr lang="en-US" altLang="en-US" sz="1200" dirty="0">
              <a:latin typeface="Corbel" pitchFamily="34" charset="0"/>
            </a:endParaRPr>
          </a:p>
        </p:txBody>
      </p:sp>
      <p:sp>
        <p:nvSpPr>
          <p:cNvPr id="9" name="Subtitle 5"/>
          <p:cNvSpPr txBox="1">
            <a:spLocks/>
          </p:cNvSpPr>
          <p:nvPr/>
        </p:nvSpPr>
        <p:spPr>
          <a:xfrm>
            <a:off x="838200" y="457200"/>
            <a:ext cx="7772400" cy="609600"/>
          </a:xfrm>
          <a:prstGeom prst="rect">
            <a:avLst/>
          </a:prstGeom>
        </p:spPr>
        <p:txBody>
          <a:bodyPr lIns="100584" anchor="b">
            <a:normAutofit/>
          </a:bodyPr>
          <a:lstStyle/>
          <a:p>
            <a:pPr algn="ctr" fontAlgn="auto">
              <a:spcBef>
                <a:spcPts val="0"/>
              </a:spcBef>
              <a:spcAft>
                <a:spcPts val="0"/>
              </a:spcAft>
              <a:buClr>
                <a:schemeClr val="tx2"/>
              </a:buClr>
              <a:buSzPct val="95000"/>
              <a:buFont typeface="Wingdings"/>
              <a:buNone/>
              <a:defRPr/>
            </a:pPr>
            <a:r>
              <a:rPr lang="en-US" sz="3200" dirty="0" err="1">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eBusiness</a:t>
            </a: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 with SYNNEX Corporation</a:t>
            </a:r>
            <a:endPar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ndParaRPr>
          </a:p>
        </p:txBody>
      </p:sp>
      <p:sp>
        <p:nvSpPr>
          <p:cNvPr id="10" name="TextBox 9"/>
          <p:cNvSpPr txBox="1"/>
          <p:nvPr/>
        </p:nvSpPr>
        <p:spPr>
          <a:xfrm>
            <a:off x="6934200" y="6400800"/>
            <a:ext cx="2057400" cy="338138"/>
          </a:xfrm>
          <a:prstGeom prst="rect">
            <a:avLst/>
          </a:prstGeom>
          <a:noFill/>
        </p:spPr>
        <p:txBody>
          <a:bodyPr>
            <a:spAutoFit/>
          </a:bodyPr>
          <a:lstStyle/>
          <a:p>
            <a:pPr fontAlgn="auto">
              <a:spcBef>
                <a:spcPts val="0"/>
              </a:spcBef>
              <a:spcAft>
                <a:spcPts val="0"/>
              </a:spcAft>
              <a:defRPr/>
            </a:pPr>
            <a:r>
              <a:rPr lang="en-US" sz="800" dirty="0">
                <a:effectLst>
                  <a:outerShdw blurRad="50800" dist="50800" dir="5400000" algn="ctr" rotWithShape="0">
                    <a:srgbClr val="000000"/>
                  </a:outerShdw>
                </a:effectLst>
                <a:latin typeface="Corbel" pitchFamily="34" charset="0"/>
              </a:rPr>
              <a:t>Prepared by: B2B/</a:t>
            </a:r>
            <a:r>
              <a:rPr lang="en-US" sz="800" dirty="0" err="1">
                <a:effectLst>
                  <a:outerShdw blurRad="50800" dist="50800" dir="5400000" algn="ctr" rotWithShape="0">
                    <a:srgbClr val="000000"/>
                  </a:outerShdw>
                </a:effectLst>
                <a:latin typeface="Corbel" pitchFamily="34" charset="0"/>
              </a:rPr>
              <a:t>eCommerce</a:t>
            </a:r>
            <a:r>
              <a:rPr lang="en-US" sz="800" dirty="0">
                <a:effectLst>
                  <a:outerShdw blurRad="50800" dist="50800" dir="5400000" algn="ctr" rotWithShape="0">
                    <a:srgbClr val="000000"/>
                  </a:outerShdw>
                </a:effectLst>
                <a:latin typeface="Corbel" pitchFamily="34" charset="0"/>
              </a:rPr>
              <a:t> Department</a:t>
            </a:r>
          </a:p>
          <a:p>
            <a:pPr fontAlgn="auto">
              <a:spcBef>
                <a:spcPts val="0"/>
              </a:spcBef>
              <a:spcAft>
                <a:spcPts val="0"/>
              </a:spcAft>
              <a:defRPr/>
            </a:pPr>
            <a:r>
              <a:rPr lang="en-US" sz="800" dirty="0">
                <a:effectLst>
                  <a:outerShdw blurRad="50800" dist="50800" dir="5400000" algn="ctr" rotWithShape="0">
                    <a:srgbClr val="000000"/>
                  </a:outerShdw>
                </a:effectLst>
                <a:latin typeface="Corbel" pitchFamily="34" charset="0"/>
              </a:rPr>
              <a:t>Version: </a:t>
            </a:r>
            <a:r>
              <a:rPr lang="en-US" sz="800" dirty="0" smtClean="0">
                <a:effectLst>
                  <a:outerShdw blurRad="50800" dist="50800" dir="5400000" algn="ctr" rotWithShape="0">
                    <a:srgbClr val="000000"/>
                  </a:outerShdw>
                </a:effectLst>
                <a:latin typeface="Corbel" pitchFamily="34" charset="0"/>
              </a:rPr>
              <a:t>2.52  (11/03/2014)</a:t>
            </a:r>
            <a:endParaRPr lang="en-US" sz="800" dirty="0">
              <a:effectLst>
                <a:outerShdw blurRad="50800" dist="50800" dir="5400000" algn="ctr" rotWithShape="0">
                  <a:srgbClr val="000000"/>
                </a:outerShdw>
              </a:effectLst>
              <a:latin typeface="Corbe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51D8ED2-3F3E-4900-A1C7-624451DBCED7}" type="slidenum">
              <a:rPr lang="en-US"/>
              <a:pPr>
                <a:defRPr/>
              </a:pPr>
              <a:t>9</a:t>
            </a:fld>
            <a:endParaRPr lang="en-US"/>
          </a:p>
        </p:txBody>
      </p:sp>
      <p:graphicFrame>
        <p:nvGraphicFramePr>
          <p:cNvPr id="5" name="Diagram 4"/>
          <p:cNvGraphicFramePr/>
          <p:nvPr/>
        </p:nvGraphicFramePr>
        <p:xfrm>
          <a:off x="1295400" y="914400"/>
          <a:ext cx="65532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152400" y="838200"/>
            <a:ext cx="914400" cy="57912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3200" b="1" dirty="0">
                <a:ln w="1905"/>
                <a:solidFill>
                  <a:schemeClr val="tx1"/>
                </a:solidFill>
                <a:effectLst>
                  <a:innerShdw blurRad="69850" dist="43180" dir="5400000">
                    <a:srgbClr val="000000">
                      <a:alpha val="65000"/>
                    </a:srgbClr>
                  </a:innerShdw>
                </a:effectLst>
                <a:latin typeface="Corbel" pitchFamily="34" charset="0"/>
              </a:rPr>
              <a:t>SYNNEX</a:t>
            </a:r>
            <a:endParaRPr lang="en-US" sz="3200" b="1" dirty="0">
              <a:ln w="1905"/>
              <a:solidFill>
                <a:schemeClr val="tx1"/>
              </a:solidFill>
              <a:effectLst>
                <a:innerShdw blurRad="69850" dist="43180" dir="5400000">
                  <a:srgbClr val="000000">
                    <a:alpha val="65000"/>
                  </a:srgbClr>
                </a:innerShdw>
              </a:effectLst>
              <a:latin typeface="Corbel" pitchFamily="34" charset="0"/>
            </a:endParaRPr>
          </a:p>
        </p:txBody>
      </p:sp>
      <p:sp>
        <p:nvSpPr>
          <p:cNvPr id="7" name="Rounded Rectangle 6"/>
          <p:cNvSpPr/>
          <p:nvPr/>
        </p:nvSpPr>
        <p:spPr>
          <a:xfrm>
            <a:off x="8001000" y="838200"/>
            <a:ext cx="914400" cy="57912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3200" b="1" dirty="0">
                <a:ln w="1905"/>
                <a:solidFill>
                  <a:schemeClr val="accent1">
                    <a:lumMod val="75000"/>
                  </a:schemeClr>
                </a:solidFill>
                <a:effectLst>
                  <a:innerShdw blurRad="69850" dist="43180" dir="5400000">
                    <a:srgbClr val="000000">
                      <a:alpha val="65000"/>
                    </a:srgbClr>
                  </a:innerShdw>
                </a:effectLst>
                <a:latin typeface="Corbel" pitchFamily="34" charset="0"/>
              </a:rPr>
              <a:t>RESELLER</a:t>
            </a:r>
            <a:endParaRPr lang="en-US" sz="3200" b="1" dirty="0">
              <a:ln w="1905"/>
              <a:solidFill>
                <a:schemeClr val="accent1">
                  <a:lumMod val="75000"/>
                </a:schemeClr>
              </a:solidFill>
              <a:effectLst>
                <a:innerShdw blurRad="69850" dist="43180" dir="5400000">
                  <a:srgbClr val="000000">
                    <a:alpha val="65000"/>
                  </a:srgbClr>
                </a:innerShdw>
              </a:effectLst>
              <a:latin typeface="Corbel" pitchFamily="34" charset="0"/>
            </a:endParaRPr>
          </a:p>
        </p:txBody>
      </p:sp>
      <p:sp>
        <p:nvSpPr>
          <p:cNvPr id="8" name="Title 1"/>
          <p:cNvSpPr txBox="1">
            <a:spLocks/>
          </p:cNvSpPr>
          <p:nvPr/>
        </p:nvSpPr>
        <p:spPr>
          <a:xfrm>
            <a:off x="381000" y="228600"/>
            <a:ext cx="8458200" cy="533400"/>
          </a:xfrm>
          <a:prstGeom prst="rect">
            <a:avLst/>
          </a:prstGeom>
        </p:spPr>
        <p:txBody>
          <a:bodyPr/>
          <a:lstStyle/>
          <a:p>
            <a:pPr algn="ctr" fontAlgn="auto">
              <a:spcAft>
                <a:spcPts val="0"/>
              </a:spcAft>
              <a:defRPr/>
            </a:pPr>
            <a:r>
              <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SYNNEX / Reseller High Level B2B </a:t>
            </a:r>
            <a:r>
              <a:rPr lang="en-US" sz="2400" dirty="0" err="1">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eCommerce</a:t>
            </a:r>
            <a:r>
              <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 Integration Model</a:t>
            </a:r>
            <a:endPar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pic>
        <p:nvPicPr>
          <p:cNvPr id="17415" name="Picture 16" descr="C:\Documents and Settings\Gabrieln\Local Settings\Temporary Internet Files\Content.IE5\083HXEPJ\MCj0434883000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3810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2" descr="C:\Documents and Settings\Gabrieln\My Documents\My Pictures\Microsoft Clip Organizer\j0431627.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800" y="3733800"/>
            <a:ext cx="5334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C:\Documents and Settings\Gabrieln\Local Settings\Temporary Internet Files\Content.IE5\JHZEOA1C\MCj04241980000[1].wmf"/>
          <p:cNvPicPr>
            <a:picLocks noChangeAspect="1" noChangeArrowheads="1"/>
          </p:cNvPicPr>
          <p:nvPr/>
        </p:nvPicPr>
        <p:blipFill>
          <a:blip r:embed="rId10" cstate="print"/>
          <a:srcRect/>
          <a:stretch>
            <a:fillRect/>
          </a:stretch>
        </p:blipFill>
        <p:spPr bwMode="auto">
          <a:xfrm>
            <a:off x="1905000" y="4800600"/>
            <a:ext cx="567033" cy="363804"/>
          </a:xfrm>
          <a:prstGeom prst="rect">
            <a:avLst/>
          </a:prstGeom>
          <a:noFill/>
          <a:effectLst/>
          <a:scene3d>
            <a:camera prst="orthographicFront"/>
            <a:lightRig rig="threePt" dir="t"/>
          </a:scene3d>
          <a:sp3d extrusionH="76200">
            <a:bevelT w="165100" prst="coolSlant"/>
            <a:extrusionClr>
              <a:schemeClr val="bg1"/>
            </a:extrusion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355D59-310F-464E-83F4-5DF48D19DF38}" type="slidenum">
              <a:rPr lang="en-US"/>
              <a:pPr>
                <a:defRPr/>
              </a:pPr>
              <a:t>10</a:t>
            </a:fld>
            <a:endParaRPr lang="en-US"/>
          </a:p>
        </p:txBody>
      </p:sp>
      <p:graphicFrame>
        <p:nvGraphicFramePr>
          <p:cNvPr id="5" name="Diagram 4"/>
          <p:cNvGraphicFramePr/>
          <p:nvPr/>
        </p:nvGraphicFramePr>
        <p:xfrm>
          <a:off x="1295400" y="914400"/>
          <a:ext cx="65532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152400" y="838200"/>
            <a:ext cx="914400" cy="57912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3200" b="1" dirty="0">
                <a:ln w="1905"/>
                <a:solidFill>
                  <a:schemeClr val="tx1"/>
                </a:solidFill>
                <a:effectLst>
                  <a:innerShdw blurRad="69850" dist="43180" dir="5400000">
                    <a:srgbClr val="000000">
                      <a:alpha val="65000"/>
                    </a:srgbClr>
                  </a:innerShdw>
                </a:effectLst>
                <a:latin typeface="Corbel" pitchFamily="34" charset="0"/>
              </a:rPr>
              <a:t>SYNNEX</a:t>
            </a:r>
            <a:endParaRPr lang="en-US" sz="3200" b="1" dirty="0">
              <a:ln w="1905"/>
              <a:solidFill>
                <a:schemeClr val="tx1"/>
              </a:solidFill>
              <a:effectLst>
                <a:innerShdw blurRad="69850" dist="43180" dir="5400000">
                  <a:srgbClr val="000000">
                    <a:alpha val="65000"/>
                  </a:srgbClr>
                </a:innerShdw>
              </a:effectLst>
              <a:latin typeface="Corbel" pitchFamily="34" charset="0"/>
            </a:endParaRPr>
          </a:p>
        </p:txBody>
      </p:sp>
      <p:sp>
        <p:nvSpPr>
          <p:cNvPr id="7" name="Rounded Rectangle 6"/>
          <p:cNvSpPr/>
          <p:nvPr/>
        </p:nvSpPr>
        <p:spPr>
          <a:xfrm>
            <a:off x="8001000" y="838200"/>
            <a:ext cx="914400" cy="57912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3200" b="1" dirty="0">
                <a:ln w="1905"/>
                <a:solidFill>
                  <a:schemeClr val="accent1">
                    <a:lumMod val="75000"/>
                  </a:schemeClr>
                </a:solidFill>
                <a:effectLst>
                  <a:innerShdw blurRad="69850" dist="43180" dir="5400000">
                    <a:srgbClr val="000000">
                      <a:alpha val="65000"/>
                    </a:srgbClr>
                  </a:innerShdw>
                </a:effectLst>
                <a:latin typeface="Corbel" pitchFamily="34" charset="0"/>
              </a:rPr>
              <a:t>RESELLER</a:t>
            </a:r>
            <a:endParaRPr lang="en-US" sz="3200" b="1" dirty="0">
              <a:ln w="1905"/>
              <a:solidFill>
                <a:schemeClr val="accent1">
                  <a:lumMod val="75000"/>
                </a:schemeClr>
              </a:solidFill>
              <a:effectLst>
                <a:innerShdw blurRad="69850" dist="43180" dir="5400000">
                  <a:srgbClr val="000000">
                    <a:alpha val="65000"/>
                  </a:srgbClr>
                </a:innerShdw>
              </a:effectLst>
              <a:latin typeface="Corbel" pitchFamily="34" charset="0"/>
            </a:endParaRPr>
          </a:p>
        </p:txBody>
      </p:sp>
      <p:sp>
        <p:nvSpPr>
          <p:cNvPr id="8" name="Title 1"/>
          <p:cNvSpPr txBox="1">
            <a:spLocks/>
          </p:cNvSpPr>
          <p:nvPr/>
        </p:nvSpPr>
        <p:spPr>
          <a:xfrm>
            <a:off x="381000" y="228600"/>
            <a:ext cx="8458200" cy="533400"/>
          </a:xfrm>
          <a:prstGeom prst="rect">
            <a:avLst/>
          </a:prstGeom>
        </p:spPr>
        <p:txBody>
          <a:bodyPr/>
          <a:lstStyle/>
          <a:p>
            <a:pPr algn="ct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SYNNEX  XML Services Overview</a:t>
            </a:r>
            <a:endPar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52400" y="4724400"/>
            <a:ext cx="8839200" cy="18288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152400" y="2895600"/>
            <a:ext cx="8839200" cy="1828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152400" y="1143000"/>
            <a:ext cx="8839200" cy="1752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title"/>
          </p:nvPr>
        </p:nvSpPr>
        <p:spPr>
          <a:xfrm>
            <a:off x="533400" y="228600"/>
            <a:ext cx="8458200" cy="533400"/>
          </a:xfrm>
        </p:spPr>
        <p:txBody>
          <a:bodyPr>
            <a:normAutofit/>
          </a:bodyPr>
          <a:lstStyle/>
          <a:p>
            <a:pPr fontAlgn="auto">
              <a:spcAft>
                <a:spcPts val="0"/>
              </a:spcAft>
              <a:defRPr/>
            </a:pPr>
            <a:r>
              <a:rPr lang="en-US" sz="24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Reseller’s Website Integration w/ SYNNEX</a:t>
            </a:r>
            <a:endPar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ndParaRPr>
          </a:p>
        </p:txBody>
      </p:sp>
      <p:sp>
        <p:nvSpPr>
          <p:cNvPr id="4" name="Slide Number Placeholder 3"/>
          <p:cNvSpPr>
            <a:spLocks noGrp="1"/>
          </p:cNvSpPr>
          <p:nvPr>
            <p:ph type="sldNum" sz="quarter" idx="12"/>
          </p:nvPr>
        </p:nvSpPr>
        <p:spPr/>
        <p:txBody>
          <a:bodyPr/>
          <a:lstStyle/>
          <a:p>
            <a:pPr>
              <a:defRPr/>
            </a:pPr>
            <a:fld id="{A80DE491-65DA-4137-84A3-20727A266E2F}" type="slidenum">
              <a:rPr lang="en-US"/>
              <a:pPr>
                <a:defRPr/>
              </a:pPr>
              <a:t>11</a:t>
            </a:fld>
            <a:endParaRPr lang="en-US"/>
          </a:p>
        </p:txBody>
      </p:sp>
      <p:sp>
        <p:nvSpPr>
          <p:cNvPr id="6" name="Rounded Rectangle 5"/>
          <p:cNvSpPr/>
          <p:nvPr/>
        </p:nvSpPr>
        <p:spPr>
          <a:xfrm>
            <a:off x="762000" y="1671638"/>
            <a:ext cx="1524000" cy="914400"/>
          </a:xfrm>
          <a:prstGeom prst="roundRect">
            <a:avLst>
              <a:gd name="adj" fmla="val 17966"/>
            </a:avLst>
          </a:prstGeom>
          <a:solidFill>
            <a:schemeClr val="accent3"/>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latin typeface="Corbel" pitchFamily="34" charset="0"/>
              </a:rPr>
              <a:t>SYNNEX</a:t>
            </a:r>
            <a:endParaRPr lang="en-US" dirty="0">
              <a:latin typeface="Corbel" pitchFamily="34" charset="0"/>
            </a:endParaRPr>
          </a:p>
        </p:txBody>
      </p:sp>
      <p:sp>
        <p:nvSpPr>
          <p:cNvPr id="7" name="Rounded Rectangle 6"/>
          <p:cNvSpPr/>
          <p:nvPr/>
        </p:nvSpPr>
        <p:spPr>
          <a:xfrm>
            <a:off x="3962400" y="1671638"/>
            <a:ext cx="1752600" cy="384048"/>
          </a:xfrm>
          <a:prstGeom prst="roundRect">
            <a:avLst/>
          </a:prstGeom>
          <a:solidFill>
            <a:schemeClr val="accent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Reseller’s Website</a:t>
            </a:r>
            <a:endParaRPr lang="en-US" sz="1400" dirty="0">
              <a:latin typeface="Corbel" pitchFamily="34" charset="0"/>
            </a:endParaRPr>
          </a:p>
        </p:txBody>
      </p:sp>
      <p:sp>
        <p:nvSpPr>
          <p:cNvPr id="9" name="Rounded Rectangle 8"/>
          <p:cNvSpPr/>
          <p:nvPr/>
        </p:nvSpPr>
        <p:spPr>
          <a:xfrm>
            <a:off x="3962400" y="2054352"/>
            <a:ext cx="1752600" cy="612648"/>
          </a:xfrm>
          <a:prstGeom prst="roundRect">
            <a:avLst/>
          </a:prstGeom>
          <a:solidFill>
            <a:schemeClr val="accent6">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Reseller’s Back-End System</a:t>
            </a:r>
            <a:endParaRPr lang="en-US" sz="1400" dirty="0">
              <a:latin typeface="Corbel" pitchFamily="34" charset="0"/>
            </a:endParaRPr>
          </a:p>
        </p:txBody>
      </p:sp>
      <p:pic>
        <p:nvPicPr>
          <p:cNvPr id="19472" name="Picture 10" descr="C:\Documents and Settings\Gabrieln\My Documents\My Pictures\Microsoft Clip Organizer\MCj043394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238" y="1443038"/>
            <a:ext cx="1147762"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1"/>
          <p:cNvSpPr/>
          <p:nvPr/>
        </p:nvSpPr>
        <p:spPr>
          <a:xfrm>
            <a:off x="762000" y="3505200"/>
            <a:ext cx="1524000" cy="914400"/>
          </a:xfrm>
          <a:prstGeom prst="roundRect">
            <a:avLst>
              <a:gd name="adj" fmla="val 17966"/>
            </a:avLst>
          </a:prstGeom>
          <a:solidFill>
            <a:schemeClr val="accent3"/>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latin typeface="Corbel" pitchFamily="34" charset="0"/>
              </a:rPr>
              <a:t>SYNNEX</a:t>
            </a:r>
            <a:endParaRPr lang="en-US" dirty="0">
              <a:latin typeface="Corbel" pitchFamily="34" charset="0"/>
            </a:endParaRPr>
          </a:p>
        </p:txBody>
      </p:sp>
      <p:sp>
        <p:nvSpPr>
          <p:cNvPr id="13" name="Rounded Rectangle 12"/>
          <p:cNvSpPr/>
          <p:nvPr/>
        </p:nvSpPr>
        <p:spPr>
          <a:xfrm>
            <a:off x="762000" y="5334000"/>
            <a:ext cx="1524000" cy="914400"/>
          </a:xfrm>
          <a:prstGeom prst="roundRect">
            <a:avLst>
              <a:gd name="adj" fmla="val 17966"/>
            </a:avLst>
          </a:prstGeom>
          <a:solidFill>
            <a:schemeClr val="accent6">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latin typeface="Corbel" pitchFamily="34" charset="0"/>
              </a:rPr>
              <a:t>Reseller</a:t>
            </a:r>
            <a:endParaRPr lang="en-US" dirty="0">
              <a:latin typeface="Corbel" pitchFamily="34" charset="0"/>
            </a:endParaRPr>
          </a:p>
        </p:txBody>
      </p:sp>
      <p:sp>
        <p:nvSpPr>
          <p:cNvPr id="14" name="Rounded Rectangle 13"/>
          <p:cNvSpPr/>
          <p:nvPr/>
        </p:nvSpPr>
        <p:spPr>
          <a:xfrm>
            <a:off x="3962400" y="3429000"/>
            <a:ext cx="1752600" cy="381000"/>
          </a:xfrm>
          <a:prstGeom prst="roundRect">
            <a:avLst/>
          </a:prstGeom>
          <a:solidFill>
            <a:schemeClr val="accent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Reseller’s Website</a:t>
            </a:r>
            <a:endParaRPr lang="en-US" sz="1400" dirty="0">
              <a:latin typeface="Corbel" pitchFamily="34" charset="0"/>
            </a:endParaRPr>
          </a:p>
        </p:txBody>
      </p:sp>
      <p:sp>
        <p:nvSpPr>
          <p:cNvPr id="15" name="Rounded Rectangle 14"/>
          <p:cNvSpPr/>
          <p:nvPr/>
        </p:nvSpPr>
        <p:spPr>
          <a:xfrm>
            <a:off x="3962400" y="3810000"/>
            <a:ext cx="1752600" cy="609600"/>
          </a:xfrm>
          <a:prstGeom prst="roundRect">
            <a:avLst/>
          </a:prstGeom>
          <a:solidFill>
            <a:schemeClr val="accent6">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3</a:t>
            </a:r>
            <a:r>
              <a:rPr lang="en-US" sz="1400" baseline="30000" dirty="0">
                <a:latin typeface="Corbel" pitchFamily="34" charset="0"/>
              </a:rPr>
              <a:t>rd</a:t>
            </a:r>
            <a:r>
              <a:rPr lang="en-US" sz="1400" dirty="0">
                <a:latin typeface="Corbel" pitchFamily="34" charset="0"/>
              </a:rPr>
              <a:t> Party Application Services</a:t>
            </a:r>
            <a:endParaRPr lang="en-US" sz="1400" dirty="0">
              <a:latin typeface="Corbel" pitchFamily="34" charset="0"/>
            </a:endParaRPr>
          </a:p>
        </p:txBody>
      </p:sp>
      <p:sp>
        <p:nvSpPr>
          <p:cNvPr id="16" name="Rounded Rectangle 15"/>
          <p:cNvSpPr/>
          <p:nvPr/>
        </p:nvSpPr>
        <p:spPr>
          <a:xfrm>
            <a:off x="3962400" y="5257800"/>
            <a:ext cx="1752600" cy="381000"/>
          </a:xfrm>
          <a:prstGeom prst="roundRect">
            <a:avLst/>
          </a:prstGeom>
          <a:solidFill>
            <a:schemeClr val="accent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Reseller’s Website</a:t>
            </a:r>
            <a:endParaRPr lang="en-US" sz="1400" dirty="0">
              <a:latin typeface="Corbel" pitchFamily="34" charset="0"/>
            </a:endParaRPr>
          </a:p>
        </p:txBody>
      </p:sp>
      <p:sp>
        <p:nvSpPr>
          <p:cNvPr id="17" name="Rounded Rectangle 16"/>
          <p:cNvSpPr/>
          <p:nvPr/>
        </p:nvSpPr>
        <p:spPr>
          <a:xfrm>
            <a:off x="3962400" y="5638800"/>
            <a:ext cx="1752600" cy="609600"/>
          </a:xfrm>
          <a:prstGeom prst="roundRect">
            <a:avLst/>
          </a:prstGeom>
          <a:solidFill>
            <a:schemeClr val="accent3"/>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latin typeface="Corbel" pitchFamily="34" charset="0"/>
              </a:rPr>
              <a:t>SYNNEX</a:t>
            </a:r>
            <a:endParaRPr lang="en-US" dirty="0">
              <a:latin typeface="Corbel" pitchFamily="34" charset="0"/>
            </a:endParaRPr>
          </a:p>
        </p:txBody>
      </p:sp>
      <p:pic>
        <p:nvPicPr>
          <p:cNvPr id="19491" name="Picture 10" descr="C:\Documents and Settings\Gabrieln\My Documents\My Pictures\Microsoft Clip Organizer\MCj043394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276600"/>
            <a:ext cx="114776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2" name="Picture 10" descr="C:\Documents and Settings\Gabrieln\My Documents\My Pictures\Microsoft Clip Organizer\MCj043394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238" y="5105400"/>
            <a:ext cx="1147762"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93" name="TextBox 22"/>
          <p:cNvSpPr txBox="1">
            <a:spLocks noChangeArrowheads="1"/>
          </p:cNvSpPr>
          <p:nvPr/>
        </p:nvSpPr>
        <p:spPr bwMode="auto">
          <a:xfrm>
            <a:off x="228600" y="762000"/>
            <a:ext cx="388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400">
                <a:latin typeface="Corbel" pitchFamily="34" charset="0"/>
              </a:rPr>
              <a:t>Reseller to select preferred process model:</a:t>
            </a:r>
          </a:p>
        </p:txBody>
      </p:sp>
      <p:sp>
        <p:nvSpPr>
          <p:cNvPr id="19494" name="TextBox 23"/>
          <p:cNvSpPr txBox="1">
            <a:spLocks noChangeArrowheads="1"/>
          </p:cNvSpPr>
          <p:nvPr/>
        </p:nvSpPr>
        <p:spPr bwMode="auto">
          <a:xfrm>
            <a:off x="228600" y="1143000"/>
            <a:ext cx="541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b="1">
                <a:solidFill>
                  <a:schemeClr val="bg1"/>
                </a:solidFill>
                <a:latin typeface="Corbel" pitchFamily="34" charset="0"/>
              </a:rPr>
              <a:t>Model 1 – Reseller has full fledged web-store</a:t>
            </a:r>
          </a:p>
        </p:txBody>
      </p:sp>
      <p:sp>
        <p:nvSpPr>
          <p:cNvPr id="19495" name="TextBox 24"/>
          <p:cNvSpPr txBox="1">
            <a:spLocks noChangeArrowheads="1"/>
          </p:cNvSpPr>
          <p:nvPr/>
        </p:nvSpPr>
        <p:spPr bwMode="auto">
          <a:xfrm>
            <a:off x="304800" y="297180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b="1">
                <a:solidFill>
                  <a:schemeClr val="bg1"/>
                </a:solidFill>
                <a:latin typeface="Corbel" pitchFamily="34" charset="0"/>
              </a:rPr>
              <a:t>Model 2 – Reseller uses 3</a:t>
            </a:r>
            <a:r>
              <a:rPr lang="en-US" altLang="en-US" b="1" baseline="30000">
                <a:solidFill>
                  <a:schemeClr val="bg1"/>
                </a:solidFill>
                <a:latin typeface="Corbel" pitchFamily="34" charset="0"/>
              </a:rPr>
              <a:t>rd</a:t>
            </a:r>
            <a:r>
              <a:rPr lang="en-US" altLang="en-US" b="1">
                <a:solidFill>
                  <a:schemeClr val="bg1"/>
                </a:solidFill>
                <a:latin typeface="Corbel" pitchFamily="34" charset="0"/>
              </a:rPr>
              <a:t> party service </a:t>
            </a:r>
            <a:r>
              <a:rPr lang="en-US" altLang="en-US" sz="1000" b="1">
                <a:solidFill>
                  <a:schemeClr val="bg1"/>
                </a:solidFill>
                <a:latin typeface="Corbel" pitchFamily="34" charset="0"/>
              </a:rPr>
              <a:t>(CNET Channel Online, FlasheCom, VarStreet, CommerceHub, etc.)</a:t>
            </a:r>
          </a:p>
        </p:txBody>
      </p:sp>
      <p:sp>
        <p:nvSpPr>
          <p:cNvPr id="19496" name="TextBox 25"/>
          <p:cNvSpPr txBox="1">
            <a:spLocks noChangeArrowheads="1"/>
          </p:cNvSpPr>
          <p:nvPr/>
        </p:nvSpPr>
        <p:spPr bwMode="auto">
          <a:xfrm>
            <a:off x="381000" y="4800600"/>
            <a:ext cx="716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b="1">
                <a:solidFill>
                  <a:schemeClr val="bg1"/>
                </a:solidFill>
                <a:latin typeface="Corbel" pitchFamily="34" charset="0"/>
              </a:rPr>
              <a:t>Model 3 – Reseller uses distributor to host web-store </a:t>
            </a:r>
            <a:r>
              <a:rPr lang="en-US" altLang="en-US" sz="1000" b="1">
                <a:solidFill>
                  <a:schemeClr val="bg1"/>
                </a:solidFill>
                <a:latin typeface="Corbel" pitchFamily="34" charset="0"/>
              </a:rPr>
              <a:t>(License Online Model)</a:t>
            </a:r>
          </a:p>
        </p:txBody>
      </p:sp>
      <p:sp>
        <p:nvSpPr>
          <p:cNvPr id="30" name="Left-Right Arrow 29"/>
          <p:cNvSpPr/>
          <p:nvPr/>
        </p:nvSpPr>
        <p:spPr>
          <a:xfrm>
            <a:off x="2438400" y="2209800"/>
            <a:ext cx="1371600" cy="246888"/>
          </a:xfrm>
          <a:prstGeom prst="leftRightArrow">
            <a:avLst/>
          </a:prstGeom>
          <a:solidFill>
            <a:schemeClr val="bg1">
              <a:lumMod val="50000"/>
              <a:lumOff val="50000"/>
            </a:schemeClr>
          </a:solidFill>
          <a:ln>
            <a:solidFill>
              <a:schemeClr val="bg1">
                <a:lumMod val="50000"/>
                <a:lumOff val="50000"/>
              </a:schemeClr>
            </a:solidFill>
          </a:ln>
          <a:effectLst/>
          <a:scene3d>
            <a:camera prst="orthographicFront"/>
            <a:lightRig rig="threePt" dir="t"/>
          </a:scene3d>
          <a:sp3d extrusionH="76200">
            <a:bevelT w="165100" prst="coolSlant"/>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700" dirty="0">
              <a:latin typeface="Corbel" pitchFamily="34" charset="0"/>
            </a:endParaRPr>
          </a:p>
        </p:txBody>
      </p:sp>
      <p:sp>
        <p:nvSpPr>
          <p:cNvPr id="31" name="Left-Right Arrow 30"/>
          <p:cNvSpPr/>
          <p:nvPr/>
        </p:nvSpPr>
        <p:spPr>
          <a:xfrm>
            <a:off x="5867400" y="1752600"/>
            <a:ext cx="914400" cy="246888"/>
          </a:xfrm>
          <a:prstGeom prst="leftRightArrow">
            <a:avLst/>
          </a:prstGeom>
          <a:solidFill>
            <a:schemeClr val="bg1">
              <a:lumMod val="50000"/>
              <a:lumOff val="50000"/>
            </a:schemeClr>
          </a:solidFill>
          <a:ln>
            <a:solidFill>
              <a:schemeClr val="bg1">
                <a:lumMod val="50000"/>
                <a:lumOff val="50000"/>
              </a:schemeClr>
            </a:solidFill>
          </a:ln>
          <a:effectLst/>
          <a:scene3d>
            <a:camera prst="orthographicFront"/>
            <a:lightRig rig="threePt" dir="t"/>
          </a:scene3d>
          <a:sp3d extrusionH="76200">
            <a:bevelT w="165100" prst="coolSlant"/>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700" dirty="0">
              <a:latin typeface="Corbel" pitchFamily="34" charset="0"/>
            </a:endParaRPr>
          </a:p>
        </p:txBody>
      </p:sp>
      <p:sp>
        <p:nvSpPr>
          <p:cNvPr id="32" name="Left-Right Arrow 31"/>
          <p:cNvSpPr/>
          <p:nvPr/>
        </p:nvSpPr>
        <p:spPr>
          <a:xfrm>
            <a:off x="2438400" y="4038600"/>
            <a:ext cx="1371600" cy="246888"/>
          </a:xfrm>
          <a:prstGeom prst="leftRightArrow">
            <a:avLst/>
          </a:prstGeom>
          <a:solidFill>
            <a:schemeClr val="bg1">
              <a:lumMod val="50000"/>
              <a:lumOff val="50000"/>
            </a:schemeClr>
          </a:solidFill>
          <a:ln>
            <a:solidFill>
              <a:schemeClr val="bg1">
                <a:lumMod val="50000"/>
                <a:lumOff val="50000"/>
              </a:schemeClr>
            </a:solidFill>
          </a:ln>
          <a:effectLst/>
          <a:scene3d>
            <a:camera prst="orthographicFront"/>
            <a:lightRig rig="threePt" dir="t"/>
          </a:scene3d>
          <a:sp3d extrusionH="76200">
            <a:bevelT w="165100" prst="coolSlant"/>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700" dirty="0">
              <a:latin typeface="Corbel" pitchFamily="34" charset="0"/>
            </a:endParaRPr>
          </a:p>
        </p:txBody>
      </p:sp>
      <p:sp>
        <p:nvSpPr>
          <p:cNvPr id="33" name="Left-Right Arrow 32"/>
          <p:cNvSpPr/>
          <p:nvPr/>
        </p:nvSpPr>
        <p:spPr>
          <a:xfrm>
            <a:off x="5867400" y="3505200"/>
            <a:ext cx="914400" cy="246888"/>
          </a:xfrm>
          <a:prstGeom prst="leftRightArrow">
            <a:avLst/>
          </a:prstGeom>
          <a:solidFill>
            <a:schemeClr val="bg1">
              <a:lumMod val="50000"/>
              <a:lumOff val="50000"/>
            </a:schemeClr>
          </a:solidFill>
          <a:ln>
            <a:solidFill>
              <a:schemeClr val="bg1">
                <a:lumMod val="50000"/>
                <a:lumOff val="50000"/>
              </a:schemeClr>
            </a:solidFill>
          </a:ln>
          <a:effectLst/>
          <a:scene3d>
            <a:camera prst="orthographicFront"/>
            <a:lightRig rig="threePt" dir="t"/>
          </a:scene3d>
          <a:sp3d extrusionH="76200">
            <a:bevelT w="165100" prst="coolSlant"/>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700" dirty="0">
              <a:latin typeface="Corbel" pitchFamily="34" charset="0"/>
            </a:endParaRPr>
          </a:p>
        </p:txBody>
      </p:sp>
      <p:sp>
        <p:nvSpPr>
          <p:cNvPr id="34" name="Left-Right Arrow 33"/>
          <p:cNvSpPr/>
          <p:nvPr/>
        </p:nvSpPr>
        <p:spPr>
          <a:xfrm>
            <a:off x="2438400" y="5772912"/>
            <a:ext cx="1371600" cy="246888"/>
          </a:xfrm>
          <a:prstGeom prst="leftRightArrow">
            <a:avLst/>
          </a:prstGeom>
          <a:solidFill>
            <a:schemeClr val="bg1">
              <a:lumMod val="50000"/>
              <a:lumOff val="50000"/>
            </a:schemeClr>
          </a:solidFill>
          <a:ln>
            <a:solidFill>
              <a:schemeClr val="bg1">
                <a:lumMod val="50000"/>
                <a:lumOff val="50000"/>
              </a:schemeClr>
            </a:solidFill>
            <a:prstDash val="solid"/>
          </a:ln>
          <a:effectLst/>
          <a:scene3d>
            <a:camera prst="orthographicFront"/>
            <a:lightRig rig="threePt" dir="t"/>
          </a:scene3d>
          <a:sp3d extrusionH="76200">
            <a:bevelT w="165100" prst="coolSlant"/>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700" dirty="0">
              <a:latin typeface="Corbel" pitchFamily="34" charset="0"/>
            </a:endParaRPr>
          </a:p>
        </p:txBody>
      </p:sp>
      <p:sp>
        <p:nvSpPr>
          <p:cNvPr id="35" name="Left-Right Arrow 34"/>
          <p:cNvSpPr/>
          <p:nvPr/>
        </p:nvSpPr>
        <p:spPr>
          <a:xfrm>
            <a:off x="5867400" y="5334000"/>
            <a:ext cx="914400" cy="246888"/>
          </a:xfrm>
          <a:prstGeom prst="leftRightArrow">
            <a:avLst/>
          </a:prstGeom>
          <a:solidFill>
            <a:schemeClr val="bg1">
              <a:lumMod val="50000"/>
              <a:lumOff val="50000"/>
            </a:schemeClr>
          </a:solidFill>
          <a:ln>
            <a:solidFill>
              <a:schemeClr val="bg1">
                <a:lumMod val="50000"/>
                <a:lumOff val="50000"/>
              </a:schemeClr>
            </a:solidFill>
          </a:ln>
          <a:effectLst/>
          <a:scene3d>
            <a:camera prst="orthographicFront"/>
            <a:lightRig rig="threePt" dir="t"/>
          </a:scene3d>
          <a:sp3d extrusionH="76200">
            <a:bevelT w="165100" prst="coolSlant"/>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700" dirty="0">
              <a:latin typeface="Corbel" pitchFamily="34" charset="0"/>
            </a:endParaRPr>
          </a:p>
        </p:txBody>
      </p:sp>
      <p:sp>
        <p:nvSpPr>
          <p:cNvPr id="19515" name="TextBox 35"/>
          <p:cNvSpPr txBox="1">
            <a:spLocks noChangeArrowheads="1"/>
          </p:cNvSpPr>
          <p:nvPr/>
        </p:nvSpPr>
        <p:spPr bwMode="auto">
          <a:xfrm>
            <a:off x="2667000" y="18288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solidFill>
                  <a:schemeClr val="bg1"/>
                </a:solidFill>
                <a:latin typeface="Corbel" pitchFamily="34" charset="0"/>
              </a:rPr>
              <a:t>B2B (EDI/XML)</a:t>
            </a:r>
          </a:p>
          <a:p>
            <a:r>
              <a:rPr lang="en-US" altLang="en-US" sz="1000">
                <a:solidFill>
                  <a:schemeClr val="bg1"/>
                </a:solidFill>
                <a:latin typeface="Corbel" pitchFamily="34" charset="0"/>
              </a:rPr>
              <a:t>Integration</a:t>
            </a:r>
          </a:p>
        </p:txBody>
      </p:sp>
      <p:sp>
        <p:nvSpPr>
          <p:cNvPr id="19516" name="TextBox 36"/>
          <p:cNvSpPr txBox="1">
            <a:spLocks noChangeArrowheads="1"/>
          </p:cNvSpPr>
          <p:nvPr/>
        </p:nvSpPr>
        <p:spPr bwMode="auto">
          <a:xfrm>
            <a:off x="7924800" y="1762125"/>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400">
                <a:solidFill>
                  <a:schemeClr val="bg1"/>
                </a:solidFill>
                <a:latin typeface="Corbel" pitchFamily="34" charset="0"/>
              </a:rPr>
              <a:t>End Customer</a:t>
            </a:r>
          </a:p>
        </p:txBody>
      </p:sp>
      <p:sp>
        <p:nvSpPr>
          <p:cNvPr id="19517" name="TextBox 37"/>
          <p:cNvSpPr txBox="1">
            <a:spLocks noChangeArrowheads="1"/>
          </p:cNvSpPr>
          <p:nvPr/>
        </p:nvSpPr>
        <p:spPr bwMode="auto">
          <a:xfrm>
            <a:off x="7924800" y="3581400"/>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400">
                <a:solidFill>
                  <a:schemeClr val="bg1"/>
                </a:solidFill>
                <a:latin typeface="Corbel" pitchFamily="34" charset="0"/>
              </a:rPr>
              <a:t>End Customer</a:t>
            </a:r>
          </a:p>
        </p:txBody>
      </p:sp>
      <p:sp>
        <p:nvSpPr>
          <p:cNvPr id="19518" name="TextBox 38"/>
          <p:cNvSpPr txBox="1">
            <a:spLocks noChangeArrowheads="1"/>
          </p:cNvSpPr>
          <p:nvPr/>
        </p:nvSpPr>
        <p:spPr bwMode="auto">
          <a:xfrm>
            <a:off x="7924800" y="5410200"/>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400">
                <a:solidFill>
                  <a:schemeClr val="bg1"/>
                </a:solidFill>
                <a:latin typeface="Corbel" pitchFamily="34" charset="0"/>
              </a:rPr>
              <a:t>End Customer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8A1A30DE-62F2-4E19-BB9C-409C26050333}" type="slidenum">
              <a:rPr lang="en-US"/>
              <a:pPr>
                <a:defRPr/>
              </a:pPr>
              <a:t>12</a:t>
            </a:fld>
            <a:endParaRPr lang="en-US"/>
          </a:p>
        </p:txBody>
      </p:sp>
      <p:pic>
        <p:nvPicPr>
          <p:cNvPr id="6" name="Picture 5"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
        <p:nvSpPr>
          <p:cNvPr id="7" name="Title 8"/>
          <p:cNvSpPr>
            <a:spLocks noGrp="1"/>
          </p:cNvSpPr>
          <p:nvPr>
            <p:ph type="title"/>
          </p:nvPr>
        </p:nvSpPr>
        <p:spPr>
          <a:xfrm>
            <a:off x="685800" y="2667000"/>
            <a:ext cx="7772400" cy="914400"/>
          </a:xfrm>
        </p:spPr>
        <p:txBody>
          <a:bodyPr>
            <a:normAutofit/>
          </a:bodyPr>
          <a:lstStyle/>
          <a:p>
            <a:pPr algn="ct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orbel" pitchFamily="34" charset="0"/>
              </a:rPr>
              <a:t>Price &amp; Availability (</a:t>
            </a:r>
            <a:r>
              <a:rPr lang="en-US" sz="4800" dirty="0" err="1"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orbel" pitchFamily="34" charset="0"/>
              </a:rPr>
              <a:t>eCatalog</a:t>
            </a: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orbel" pitchFamily="34" charset="0"/>
              </a:rPr>
              <a:t>)</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orbe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BCBF9B9-F51F-4A62-A65A-6DA4119CEE73}" type="slidenum">
              <a:rPr lang="en-US"/>
              <a:pPr>
                <a:defRPr/>
              </a:pPr>
              <a:t>13</a:t>
            </a:fld>
            <a:endParaRPr lang="en-US"/>
          </a:p>
        </p:txBody>
      </p:sp>
      <p:graphicFrame>
        <p:nvGraphicFramePr>
          <p:cNvPr id="5" name="Diagram 4"/>
          <p:cNvGraphicFramePr/>
          <p:nvPr>
            <p:extLst>
              <p:ext uri="{D42A27DB-BD31-4B8C-83A1-F6EECF244321}">
                <p14:modId xmlns:p14="http://schemas.microsoft.com/office/powerpoint/2010/main" val="3872865703"/>
              </p:ext>
            </p:extLst>
          </p:nvPr>
        </p:nvGraphicFramePr>
        <p:xfrm>
          <a:off x="1295400" y="2286000"/>
          <a:ext cx="6553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152400" y="2209800"/>
            <a:ext cx="914400" cy="41910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tx1"/>
                </a:solidFill>
                <a:effectLst>
                  <a:innerShdw blurRad="69850" dist="43180" dir="5400000">
                    <a:srgbClr val="000000">
                      <a:alpha val="65000"/>
                    </a:srgbClr>
                  </a:innerShdw>
                </a:effectLst>
                <a:latin typeface="Corbel" pitchFamily="34" charset="0"/>
              </a:rPr>
              <a:t>SYNNEX</a:t>
            </a:r>
            <a:endParaRPr lang="en-US" sz="2400" b="1" dirty="0">
              <a:ln w="1905"/>
              <a:solidFill>
                <a:schemeClr val="tx1"/>
              </a:solidFill>
              <a:effectLst>
                <a:innerShdw blurRad="69850" dist="43180" dir="5400000">
                  <a:srgbClr val="000000">
                    <a:alpha val="65000"/>
                  </a:srgbClr>
                </a:innerShdw>
              </a:effectLst>
              <a:latin typeface="Corbel" pitchFamily="34" charset="0"/>
            </a:endParaRPr>
          </a:p>
        </p:txBody>
      </p:sp>
      <p:sp>
        <p:nvSpPr>
          <p:cNvPr id="7" name="Rounded Rectangle 6"/>
          <p:cNvSpPr/>
          <p:nvPr/>
        </p:nvSpPr>
        <p:spPr>
          <a:xfrm>
            <a:off x="8001000" y="2209800"/>
            <a:ext cx="914400" cy="41910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accent1">
                    <a:lumMod val="75000"/>
                  </a:schemeClr>
                </a:solidFill>
                <a:effectLst>
                  <a:innerShdw blurRad="69850" dist="43180" dir="5400000">
                    <a:srgbClr val="000000">
                      <a:alpha val="65000"/>
                    </a:srgbClr>
                  </a:innerShdw>
                </a:effectLst>
                <a:latin typeface="Corbel" pitchFamily="34" charset="0"/>
              </a:rPr>
              <a:t>RESELLER</a:t>
            </a:r>
            <a:endParaRPr lang="en-US" sz="2400" b="1" dirty="0">
              <a:ln w="1905"/>
              <a:solidFill>
                <a:schemeClr val="accent1">
                  <a:lumMod val="75000"/>
                </a:schemeClr>
              </a:solidFill>
              <a:effectLst>
                <a:innerShdw blurRad="69850" dist="43180" dir="5400000">
                  <a:srgbClr val="000000">
                    <a:alpha val="65000"/>
                  </a:srgbClr>
                </a:innerShdw>
              </a:effectLst>
              <a:latin typeface="Corbel" pitchFamily="34" charset="0"/>
            </a:endParaRPr>
          </a:p>
        </p:txBody>
      </p:sp>
      <p:sp>
        <p:nvSpPr>
          <p:cNvPr id="8" name="Title 1"/>
          <p:cNvSpPr txBox="1">
            <a:spLocks/>
          </p:cNvSpPr>
          <p:nvPr/>
        </p:nvSpPr>
        <p:spPr>
          <a:xfrm>
            <a:off x="381000" y="228600"/>
            <a:ext cx="8458200" cy="533400"/>
          </a:xfrm>
          <a:prstGeom prst="rect">
            <a:avLst/>
          </a:prstGeom>
        </p:spPr>
        <p:txBody>
          <a:bodyPr>
            <a:normAutofit fontScale="97500"/>
          </a:bodyPr>
          <a:lstStyle/>
          <a:p>
            <a:pPr algn="ctr" fontAlgn="auto">
              <a:spcAft>
                <a:spcPts val="0"/>
              </a:spcAft>
              <a:defRPr/>
            </a:pPr>
            <a:r>
              <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Methods to receive P&amp;A from SYNNEX</a:t>
            </a:r>
            <a:endPar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21511" name="TextBox 8"/>
          <p:cNvSpPr txBox="1">
            <a:spLocks noChangeArrowheads="1"/>
          </p:cNvSpPr>
          <p:nvPr/>
        </p:nvSpPr>
        <p:spPr bwMode="auto">
          <a:xfrm>
            <a:off x="990600" y="838200"/>
            <a:ext cx="7086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a:latin typeface="Corbel" pitchFamily="34" charset="0"/>
              </a:rPr>
              <a:t>SYNNEX offers the following 4 methods for resellers to obtain the our P&amp;A (Price &amp; Availability) data electronically.  Resellers are encouraged to do bulk updates at night and inventory refreshing during business hours.</a:t>
            </a:r>
          </a:p>
        </p:txBody>
      </p:sp>
      <p:sp>
        <p:nvSpPr>
          <p:cNvPr id="21512" name="TextBox 9"/>
          <p:cNvSpPr txBox="1">
            <a:spLocks noChangeArrowheads="1"/>
          </p:cNvSpPr>
          <p:nvPr/>
        </p:nvSpPr>
        <p:spPr bwMode="auto">
          <a:xfrm>
            <a:off x="1447800" y="6477000"/>
            <a:ext cx="6324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en-US" sz="1000" b="1" u="sng" dirty="0"/>
              <a:t>Please Note: </a:t>
            </a:r>
            <a:r>
              <a:rPr lang="en-US" altLang="en-US" sz="1000" dirty="0" smtClean="0"/>
              <a:t>SYNNEX only </a:t>
            </a:r>
            <a:r>
              <a:rPr lang="en-US" altLang="en-US" sz="1000" dirty="0"/>
              <a:t>generates EDI price updates once a business day.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3282F4E-510B-403E-8811-B359C27276D8}" type="slidenum">
              <a:rPr lang="en-US"/>
              <a:pPr>
                <a:defRPr/>
              </a:pPr>
              <a:t>14</a:t>
            </a:fld>
            <a:endParaRPr lang="en-US"/>
          </a:p>
        </p:txBody>
      </p:sp>
      <p:sp>
        <p:nvSpPr>
          <p:cNvPr id="6" name="Rounded Rectangle 5"/>
          <p:cNvSpPr/>
          <p:nvPr/>
        </p:nvSpPr>
        <p:spPr>
          <a:xfrm>
            <a:off x="457200" y="1447800"/>
            <a:ext cx="914400" cy="46482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tx1"/>
                </a:solidFill>
                <a:effectLst>
                  <a:innerShdw blurRad="69850" dist="43180" dir="5400000">
                    <a:srgbClr val="000000">
                      <a:alpha val="65000"/>
                    </a:srgbClr>
                  </a:innerShdw>
                </a:effectLst>
                <a:latin typeface="Corbel" pitchFamily="34" charset="0"/>
              </a:rPr>
              <a:t>SYNNEX</a:t>
            </a:r>
            <a:endParaRPr lang="en-US" sz="2400" b="1" dirty="0">
              <a:ln w="1905"/>
              <a:solidFill>
                <a:schemeClr val="tx1"/>
              </a:solidFill>
              <a:effectLst>
                <a:innerShdw blurRad="69850" dist="43180" dir="5400000">
                  <a:srgbClr val="000000">
                    <a:alpha val="65000"/>
                  </a:srgbClr>
                </a:innerShdw>
              </a:effectLst>
              <a:latin typeface="Corbel" pitchFamily="34" charset="0"/>
            </a:endParaRPr>
          </a:p>
        </p:txBody>
      </p:sp>
      <p:sp>
        <p:nvSpPr>
          <p:cNvPr id="12" name="Rounded Rectangle 11"/>
          <p:cNvSpPr/>
          <p:nvPr/>
        </p:nvSpPr>
        <p:spPr>
          <a:xfrm>
            <a:off x="1676400" y="2438400"/>
            <a:ext cx="2362200" cy="17526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228600" indent="-228600" fontAlgn="auto">
              <a:spcBef>
                <a:spcPts val="0"/>
              </a:spcBef>
              <a:spcAft>
                <a:spcPts val="0"/>
              </a:spcAft>
              <a:defRPr/>
            </a:pPr>
            <a:r>
              <a:rPr lang="en-US" sz="1000" b="1" dirty="0">
                <a:latin typeface="Corbel" pitchFamily="34" charset="0"/>
              </a:rPr>
              <a:t>1. P&amp;A file generated and placed daily on </a:t>
            </a:r>
            <a:r>
              <a:rPr lang="en-US" sz="1000" b="1" dirty="0">
                <a:latin typeface="Corbel" pitchFamily="34" charset="0"/>
                <a:hlinkClick r:id="rId3"/>
              </a:rPr>
              <a:t>ftp.synnex.com</a:t>
            </a:r>
            <a:endParaRPr lang="en-US" sz="1000" b="1" dirty="0">
              <a:latin typeface="Corbel" pitchFamily="34" charset="0"/>
            </a:endParaRPr>
          </a:p>
          <a:p>
            <a:pPr fontAlgn="auto">
              <a:spcBef>
                <a:spcPts val="0"/>
              </a:spcBef>
              <a:spcAft>
                <a:spcPts val="0"/>
              </a:spcAft>
              <a:defRPr/>
            </a:pPr>
            <a:endParaRPr lang="en-US" sz="800" dirty="0">
              <a:latin typeface="Corbel" pitchFamily="34" charset="0"/>
            </a:endParaRPr>
          </a:p>
          <a:p>
            <a:pPr fontAlgn="auto">
              <a:spcBef>
                <a:spcPts val="0"/>
              </a:spcBef>
              <a:spcAft>
                <a:spcPts val="0"/>
              </a:spcAft>
              <a:defRPr/>
            </a:pPr>
            <a:r>
              <a:rPr lang="en-US" sz="800" dirty="0">
                <a:latin typeface="Corbel" pitchFamily="34" charset="0"/>
              </a:rPr>
              <a:t>Content:</a:t>
            </a:r>
          </a:p>
          <a:p>
            <a:pPr fontAlgn="auto">
              <a:spcBef>
                <a:spcPts val="0"/>
              </a:spcBef>
              <a:spcAft>
                <a:spcPts val="0"/>
              </a:spcAft>
              <a:buFont typeface="Arial" pitchFamily="34" charset="0"/>
              <a:buChar char="•"/>
              <a:defRPr/>
            </a:pPr>
            <a:r>
              <a:rPr lang="en-US" sz="800" dirty="0">
                <a:latin typeface="Corbel" pitchFamily="34" charset="0"/>
              </a:rPr>
              <a:t>Mfg Name</a:t>
            </a:r>
          </a:p>
          <a:p>
            <a:pPr fontAlgn="auto">
              <a:spcBef>
                <a:spcPts val="0"/>
              </a:spcBef>
              <a:spcAft>
                <a:spcPts val="0"/>
              </a:spcAft>
              <a:buFont typeface="Arial" pitchFamily="34" charset="0"/>
              <a:buChar char="•"/>
              <a:defRPr/>
            </a:pPr>
            <a:r>
              <a:rPr lang="en-US" sz="800" dirty="0">
                <a:latin typeface="Corbel" pitchFamily="34" charset="0"/>
              </a:rPr>
              <a:t>Mfg Part#</a:t>
            </a:r>
          </a:p>
          <a:p>
            <a:pPr fontAlgn="auto">
              <a:spcBef>
                <a:spcPts val="0"/>
              </a:spcBef>
              <a:spcAft>
                <a:spcPts val="0"/>
              </a:spcAft>
              <a:buFont typeface="Arial" pitchFamily="34" charset="0"/>
              <a:buChar char="•"/>
              <a:defRPr/>
            </a:pPr>
            <a:r>
              <a:rPr lang="en-US" sz="800" dirty="0">
                <a:latin typeface="Corbel" pitchFamily="34" charset="0"/>
              </a:rPr>
              <a:t>SYNNEX SKU#</a:t>
            </a:r>
          </a:p>
          <a:p>
            <a:pPr fontAlgn="auto">
              <a:spcBef>
                <a:spcPts val="0"/>
              </a:spcBef>
              <a:spcAft>
                <a:spcPts val="0"/>
              </a:spcAft>
              <a:buFont typeface="Arial" pitchFamily="34" charset="0"/>
              <a:buChar char="•"/>
              <a:defRPr/>
            </a:pPr>
            <a:r>
              <a:rPr lang="en-US" sz="800" dirty="0">
                <a:latin typeface="Corbel" pitchFamily="34" charset="0"/>
              </a:rPr>
              <a:t>Description</a:t>
            </a:r>
          </a:p>
          <a:p>
            <a:pPr fontAlgn="auto">
              <a:spcBef>
                <a:spcPts val="0"/>
              </a:spcBef>
              <a:spcAft>
                <a:spcPts val="0"/>
              </a:spcAft>
              <a:buFont typeface="Arial" pitchFamily="34" charset="0"/>
              <a:buChar char="•"/>
              <a:defRPr/>
            </a:pPr>
            <a:r>
              <a:rPr lang="en-US" sz="800" dirty="0">
                <a:latin typeface="Corbel" pitchFamily="34" charset="0"/>
              </a:rPr>
              <a:t>Price (Grid Price)</a:t>
            </a:r>
          </a:p>
          <a:p>
            <a:pPr fontAlgn="auto">
              <a:spcBef>
                <a:spcPts val="0"/>
              </a:spcBef>
              <a:spcAft>
                <a:spcPts val="0"/>
              </a:spcAft>
              <a:buFont typeface="Arial" pitchFamily="34" charset="0"/>
              <a:buChar char="•"/>
              <a:defRPr/>
            </a:pPr>
            <a:r>
              <a:rPr lang="en-US" sz="800" dirty="0">
                <a:latin typeface="Corbel" pitchFamily="34" charset="0"/>
              </a:rPr>
              <a:t>On-Hand Qty Total</a:t>
            </a:r>
          </a:p>
          <a:p>
            <a:pPr fontAlgn="auto">
              <a:spcBef>
                <a:spcPts val="0"/>
              </a:spcBef>
              <a:spcAft>
                <a:spcPts val="0"/>
              </a:spcAft>
              <a:buFont typeface="Arial" pitchFamily="34" charset="0"/>
              <a:buChar char="•"/>
              <a:defRPr/>
            </a:pPr>
            <a:r>
              <a:rPr lang="en-US" sz="800" dirty="0">
                <a:latin typeface="Corbel" pitchFamily="34" charset="0"/>
              </a:rPr>
              <a:t>On-Hand Qty per </a:t>
            </a:r>
            <a:r>
              <a:rPr lang="en-US" sz="800" dirty="0" err="1">
                <a:latin typeface="Corbel" pitchFamily="34" charset="0"/>
              </a:rPr>
              <a:t>Whse</a:t>
            </a:r>
            <a:endParaRPr lang="en-US" sz="800" dirty="0">
              <a:latin typeface="Corbel" pitchFamily="34" charset="0"/>
            </a:endParaRPr>
          </a:p>
          <a:p>
            <a:pPr fontAlgn="auto">
              <a:spcBef>
                <a:spcPts val="0"/>
              </a:spcBef>
              <a:spcAft>
                <a:spcPts val="0"/>
              </a:spcAft>
              <a:buFont typeface="Arial" pitchFamily="34" charset="0"/>
              <a:buChar char="•"/>
              <a:defRPr/>
            </a:pPr>
            <a:r>
              <a:rPr lang="en-US" sz="800" dirty="0">
                <a:latin typeface="Corbel" pitchFamily="34" charset="0"/>
              </a:rPr>
              <a:t>Etc.</a:t>
            </a:r>
            <a:endParaRPr lang="en-US" sz="800" dirty="0">
              <a:latin typeface="Corbel" pitchFamily="34" charset="0"/>
            </a:endParaRPr>
          </a:p>
        </p:txBody>
      </p:sp>
      <p:sp>
        <p:nvSpPr>
          <p:cNvPr id="13" name="Rounded Rectangle 12"/>
          <p:cNvSpPr/>
          <p:nvPr/>
        </p:nvSpPr>
        <p:spPr>
          <a:xfrm>
            <a:off x="4419600" y="1295400"/>
            <a:ext cx="2362200" cy="914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228600" indent="-228600" fontAlgn="auto">
              <a:spcBef>
                <a:spcPts val="0"/>
              </a:spcBef>
              <a:spcAft>
                <a:spcPts val="0"/>
              </a:spcAft>
              <a:defRPr/>
            </a:pPr>
            <a:r>
              <a:rPr lang="en-US" sz="1000" b="1" dirty="0">
                <a:latin typeface="Corbel" pitchFamily="34" charset="0"/>
              </a:rPr>
              <a:t>2a. File picked up daily by reseller and uploaded into their database</a:t>
            </a:r>
            <a:endParaRPr lang="en-US" sz="800" b="1" dirty="0">
              <a:latin typeface="Corbel" pitchFamily="34" charset="0"/>
            </a:endParaRPr>
          </a:p>
        </p:txBody>
      </p:sp>
      <p:sp>
        <p:nvSpPr>
          <p:cNvPr id="14" name="Rounded Rectangle 13"/>
          <p:cNvSpPr/>
          <p:nvPr/>
        </p:nvSpPr>
        <p:spPr>
          <a:xfrm>
            <a:off x="4419600" y="5486400"/>
            <a:ext cx="2362200" cy="12192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228600" indent="-228600" fontAlgn="auto">
              <a:spcBef>
                <a:spcPts val="0"/>
              </a:spcBef>
              <a:spcAft>
                <a:spcPts val="0"/>
              </a:spcAft>
              <a:defRPr/>
            </a:pPr>
            <a:r>
              <a:rPr lang="en-US" sz="1000" b="1" dirty="0">
                <a:latin typeface="Corbel" pitchFamily="34" charset="0"/>
              </a:rPr>
              <a:t>2b. Some SMB resellers utilize a 3rd-party </a:t>
            </a:r>
            <a:r>
              <a:rPr lang="en-US" sz="1000" b="1" dirty="0" err="1">
                <a:latin typeface="Corbel" pitchFamily="34" charset="0"/>
              </a:rPr>
              <a:t>eCommerce</a:t>
            </a:r>
            <a:r>
              <a:rPr lang="en-US" sz="1000" b="1" dirty="0">
                <a:latin typeface="Corbel" pitchFamily="34" charset="0"/>
              </a:rPr>
              <a:t> provider for their services/programs to view multiple distributor’s catalogs (Channel Online, </a:t>
            </a:r>
            <a:r>
              <a:rPr lang="en-US" sz="1000" b="1" dirty="0" err="1">
                <a:latin typeface="Corbel" pitchFamily="34" charset="0"/>
              </a:rPr>
              <a:t>VarStreet</a:t>
            </a:r>
            <a:r>
              <a:rPr lang="en-US" sz="1000" b="1" dirty="0">
                <a:latin typeface="Corbel" pitchFamily="34" charset="0"/>
              </a:rPr>
              <a:t>, etc.)</a:t>
            </a:r>
            <a:endParaRPr lang="en-US" sz="1000" b="1" dirty="0">
              <a:latin typeface="Corbel" pitchFamily="34" charset="0"/>
            </a:endParaRPr>
          </a:p>
        </p:txBody>
      </p:sp>
      <p:sp>
        <p:nvSpPr>
          <p:cNvPr id="15" name="Rounded Rectangle 14"/>
          <p:cNvSpPr/>
          <p:nvPr/>
        </p:nvSpPr>
        <p:spPr>
          <a:xfrm>
            <a:off x="5029200" y="3505200"/>
            <a:ext cx="1143000" cy="1828800"/>
          </a:xfrm>
          <a:prstGeom prst="roundRect">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ln w="1905"/>
                <a:solidFill>
                  <a:schemeClr val="tx1"/>
                </a:solidFill>
                <a:effectLst>
                  <a:innerShdw blurRad="69850" dist="43180" dir="5400000">
                    <a:srgbClr val="000000">
                      <a:alpha val="65000"/>
                    </a:srgbClr>
                  </a:innerShdw>
                </a:effectLst>
                <a:latin typeface="Corbel" pitchFamily="34" charset="0"/>
              </a:rPr>
              <a:t>3</a:t>
            </a:r>
            <a:r>
              <a:rPr lang="en-US" sz="1200" b="1" baseline="30000" dirty="0">
                <a:ln w="1905"/>
                <a:solidFill>
                  <a:schemeClr val="tx1"/>
                </a:solidFill>
                <a:effectLst>
                  <a:innerShdw blurRad="69850" dist="43180" dir="5400000">
                    <a:srgbClr val="000000">
                      <a:alpha val="65000"/>
                    </a:srgbClr>
                  </a:innerShdw>
                </a:effectLst>
                <a:latin typeface="Corbel" pitchFamily="34" charset="0"/>
              </a:rPr>
              <a:t>rd</a:t>
            </a:r>
            <a:r>
              <a:rPr lang="en-US" sz="1200" b="1" dirty="0">
                <a:ln w="1905"/>
                <a:solidFill>
                  <a:schemeClr val="tx1"/>
                </a:solidFill>
                <a:effectLst>
                  <a:innerShdw blurRad="69850" dist="43180" dir="5400000">
                    <a:srgbClr val="000000">
                      <a:alpha val="65000"/>
                    </a:srgbClr>
                  </a:innerShdw>
                </a:effectLst>
                <a:latin typeface="Corbel" pitchFamily="34" charset="0"/>
              </a:rPr>
              <a:t> Party Application Service Provider</a:t>
            </a:r>
            <a:endParaRPr lang="en-US" sz="1200" b="1" dirty="0">
              <a:ln w="1905"/>
              <a:solidFill>
                <a:schemeClr val="tx1"/>
              </a:solidFill>
              <a:effectLst>
                <a:innerShdw blurRad="69850" dist="43180" dir="5400000">
                  <a:srgbClr val="000000">
                    <a:alpha val="65000"/>
                  </a:srgbClr>
                </a:innerShdw>
              </a:effectLst>
              <a:latin typeface="Corbel" pitchFamily="34" charset="0"/>
            </a:endParaRPr>
          </a:p>
        </p:txBody>
      </p:sp>
      <p:sp>
        <p:nvSpPr>
          <p:cNvPr id="16" name="Rounded Rectangle 15"/>
          <p:cNvSpPr/>
          <p:nvPr/>
        </p:nvSpPr>
        <p:spPr>
          <a:xfrm>
            <a:off x="7315200" y="1981200"/>
            <a:ext cx="1143000" cy="18288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ln w="1905"/>
                <a:solidFill>
                  <a:schemeClr val="accent1">
                    <a:lumMod val="75000"/>
                  </a:schemeClr>
                </a:solidFill>
                <a:effectLst>
                  <a:innerShdw blurRad="69850" dist="43180" dir="5400000">
                    <a:srgbClr val="000000">
                      <a:alpha val="65000"/>
                    </a:srgbClr>
                  </a:innerShdw>
                </a:effectLst>
                <a:latin typeface="Corbel" pitchFamily="34" charset="0"/>
              </a:rPr>
              <a:t>Reseller </a:t>
            </a:r>
            <a:r>
              <a:rPr lang="en-US" sz="1200" dirty="0">
                <a:ln w="1905"/>
                <a:solidFill>
                  <a:schemeClr val="accent1">
                    <a:lumMod val="75000"/>
                  </a:schemeClr>
                </a:solidFill>
                <a:effectLst>
                  <a:innerShdw blurRad="69850" dist="43180" dir="5400000">
                    <a:srgbClr val="000000">
                      <a:alpha val="65000"/>
                    </a:srgbClr>
                  </a:innerShdw>
                </a:effectLst>
                <a:latin typeface="Corbel" pitchFamily="34" charset="0"/>
              </a:rPr>
              <a:t>with</a:t>
            </a:r>
            <a:r>
              <a:rPr lang="en-US" sz="1200" b="1" dirty="0">
                <a:ln w="1905"/>
                <a:solidFill>
                  <a:schemeClr val="accent1">
                    <a:lumMod val="75000"/>
                  </a:schemeClr>
                </a:solidFill>
                <a:effectLst>
                  <a:innerShdw blurRad="69850" dist="43180" dir="5400000">
                    <a:srgbClr val="000000">
                      <a:alpha val="65000"/>
                    </a:srgbClr>
                  </a:innerShdw>
                </a:effectLst>
                <a:latin typeface="Corbel" pitchFamily="34" charset="0"/>
              </a:rPr>
              <a:t> IT Capability</a:t>
            </a:r>
            <a:endParaRPr lang="en-US" sz="1200" b="1" dirty="0">
              <a:ln w="1905"/>
              <a:solidFill>
                <a:schemeClr val="accent1">
                  <a:lumMod val="75000"/>
                </a:schemeClr>
              </a:solidFill>
              <a:effectLst>
                <a:innerShdw blurRad="69850" dist="43180" dir="5400000">
                  <a:srgbClr val="000000">
                    <a:alpha val="65000"/>
                  </a:srgbClr>
                </a:innerShdw>
              </a:effectLst>
              <a:latin typeface="Corbel" pitchFamily="34" charset="0"/>
            </a:endParaRPr>
          </a:p>
        </p:txBody>
      </p:sp>
      <p:sp>
        <p:nvSpPr>
          <p:cNvPr id="17" name="Rounded Rectangle 16"/>
          <p:cNvSpPr/>
          <p:nvPr/>
        </p:nvSpPr>
        <p:spPr>
          <a:xfrm>
            <a:off x="7315200" y="3962400"/>
            <a:ext cx="1143000" cy="18288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ln w="1905"/>
                <a:solidFill>
                  <a:schemeClr val="accent1">
                    <a:lumMod val="75000"/>
                  </a:schemeClr>
                </a:solidFill>
                <a:effectLst>
                  <a:innerShdw blurRad="69850" dist="43180" dir="5400000">
                    <a:srgbClr val="000000">
                      <a:alpha val="65000"/>
                    </a:srgbClr>
                  </a:innerShdw>
                </a:effectLst>
                <a:latin typeface="Corbel" pitchFamily="34" charset="0"/>
              </a:rPr>
              <a:t>Reseller </a:t>
            </a:r>
            <a:r>
              <a:rPr lang="en-US" sz="1200" dirty="0">
                <a:ln w="1905"/>
                <a:solidFill>
                  <a:schemeClr val="accent1">
                    <a:lumMod val="75000"/>
                  </a:schemeClr>
                </a:solidFill>
                <a:effectLst>
                  <a:innerShdw blurRad="69850" dist="43180" dir="5400000">
                    <a:srgbClr val="000000">
                      <a:alpha val="65000"/>
                    </a:srgbClr>
                  </a:innerShdw>
                </a:effectLst>
                <a:latin typeface="Corbel" pitchFamily="34" charset="0"/>
              </a:rPr>
              <a:t>without</a:t>
            </a:r>
            <a:r>
              <a:rPr lang="en-US" sz="1200" b="1" dirty="0">
                <a:ln w="1905"/>
                <a:solidFill>
                  <a:schemeClr val="accent1">
                    <a:lumMod val="75000"/>
                  </a:schemeClr>
                </a:solidFill>
                <a:effectLst>
                  <a:innerShdw blurRad="69850" dist="43180" dir="5400000">
                    <a:srgbClr val="000000">
                      <a:alpha val="65000"/>
                    </a:srgbClr>
                  </a:innerShdw>
                </a:effectLst>
                <a:latin typeface="Corbel" pitchFamily="34" charset="0"/>
              </a:rPr>
              <a:t> IT Capability</a:t>
            </a:r>
            <a:endParaRPr lang="en-US" sz="1200" b="1" dirty="0">
              <a:ln w="1905"/>
              <a:solidFill>
                <a:schemeClr val="accent1">
                  <a:lumMod val="75000"/>
                </a:schemeClr>
              </a:solidFill>
              <a:effectLst>
                <a:innerShdw blurRad="69850" dist="43180" dir="5400000">
                  <a:srgbClr val="000000">
                    <a:alpha val="65000"/>
                  </a:srgbClr>
                </a:innerShdw>
              </a:effectLst>
              <a:latin typeface="Corbel" pitchFamily="34" charset="0"/>
            </a:endParaRPr>
          </a:p>
        </p:txBody>
      </p:sp>
      <p:sp>
        <p:nvSpPr>
          <p:cNvPr id="26" name="Right Arrow 25"/>
          <p:cNvSpPr/>
          <p:nvPr/>
        </p:nvSpPr>
        <p:spPr>
          <a:xfrm>
            <a:off x="4191000" y="2667000"/>
            <a:ext cx="3048000" cy="381000"/>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27" name="Right Arrow 26"/>
          <p:cNvSpPr/>
          <p:nvPr/>
        </p:nvSpPr>
        <p:spPr>
          <a:xfrm>
            <a:off x="4191000" y="3733800"/>
            <a:ext cx="762000" cy="384048"/>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28" name="Left Arrow 27"/>
          <p:cNvSpPr/>
          <p:nvPr/>
        </p:nvSpPr>
        <p:spPr>
          <a:xfrm>
            <a:off x="6248400" y="4724400"/>
            <a:ext cx="990600" cy="381000"/>
          </a:xfrm>
          <a:prstGeom prst="lef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29" name="Title 1"/>
          <p:cNvSpPr txBox="1">
            <a:spLocks/>
          </p:cNvSpPr>
          <p:nvPr/>
        </p:nvSpPr>
        <p:spPr>
          <a:xfrm>
            <a:off x="228600" y="304800"/>
            <a:ext cx="8686800" cy="609600"/>
          </a:xfrm>
          <a:prstGeom prst="rect">
            <a:avLst/>
          </a:prstGeom>
          <a:effectLst>
            <a:outerShdw blurRad="50800" dist="38100" dir="2700000" algn="tl" rotWithShape="0">
              <a:prstClr val="black">
                <a:alpha val="40000"/>
              </a:prstClr>
            </a:outerShdw>
          </a:effectLst>
          <a:scene3d>
            <a:camera prst="orthographicFront"/>
            <a:lightRig rig="threePt" dir="t"/>
          </a:scene3d>
          <a:sp3d>
            <a:contourClr>
              <a:schemeClr val="bg1"/>
            </a:contourClr>
          </a:sp3d>
        </p:spPr>
        <p:txBody>
          <a:bodyPr/>
          <a:lstStyle/>
          <a:p>
            <a:pPr algn="ctr" fontAlgn="auto">
              <a:spcAft>
                <a:spcPts val="0"/>
              </a:spcAft>
              <a:defRPr/>
            </a:pPr>
            <a:r>
              <a:rPr lang="en-US" sz="3200" dirty="0" err="1">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eCatalog</a:t>
            </a: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 (Price &amp; Availability) Typical Process Flow</a:t>
            </a:r>
            <a:endPar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30" name="Flowchart: Magnetic Disk 29"/>
          <p:cNvSpPr/>
          <p:nvPr/>
        </p:nvSpPr>
        <p:spPr>
          <a:xfrm>
            <a:off x="2971800" y="2971800"/>
            <a:ext cx="1219200" cy="838200"/>
          </a:xfrm>
          <a:prstGeom prst="flowChartMagneticDisk">
            <a:avLst/>
          </a:prstGeom>
          <a:solidFill>
            <a:srgbClr val="0070C0"/>
          </a:solidFill>
          <a:ln>
            <a:solidFill>
              <a:srgbClr val="00B0F0"/>
            </a:solid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latin typeface="Corbel" pitchFamily="34" charset="0"/>
              </a:rPr>
              <a:t>eCatalog</a:t>
            </a:r>
            <a:endParaRPr lang="en-US" dirty="0">
              <a:latin typeface="Corbel" pitchFamily="34" charset="0"/>
            </a:endParaRPr>
          </a:p>
        </p:txBody>
      </p:sp>
      <p:pic>
        <p:nvPicPr>
          <p:cNvPr id="22557" name="Picture 2" descr="C:\Documents and Settings\Gabrieln\My Documents\My Pictures\Microsoft Clip Organizer\MCj04401080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4288" y="3854450"/>
            <a:ext cx="79851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6929BA7-2FE4-478A-A397-1257E2CFC215}" type="slidenum">
              <a:rPr lang="en-US"/>
              <a:pPr>
                <a:defRPr/>
              </a:pPr>
              <a:t>15</a:t>
            </a:fld>
            <a:endParaRPr lang="en-US"/>
          </a:p>
        </p:txBody>
      </p:sp>
      <p:sp>
        <p:nvSpPr>
          <p:cNvPr id="6" name="Title 1"/>
          <p:cNvSpPr txBox="1">
            <a:spLocks/>
          </p:cNvSpPr>
          <p:nvPr/>
        </p:nvSpPr>
        <p:spPr>
          <a:xfrm>
            <a:off x="533400" y="228600"/>
            <a:ext cx="8458200" cy="533400"/>
          </a:xfrm>
          <a:prstGeom prst="rect">
            <a:avLst/>
          </a:prstGeom>
        </p:spPr>
        <p:txBody>
          <a:bodyPr/>
          <a:lstStyle/>
          <a:p>
            <a:pPr fontAlgn="auto">
              <a:spcAft>
                <a:spcPts val="0"/>
              </a:spcAft>
              <a:defRPr/>
            </a:pPr>
            <a:r>
              <a:rPr lang="en-US" sz="2800" spc="-1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Price &amp; Availability – Content</a:t>
            </a:r>
            <a:endParaRPr lang="en-US" sz="2800" spc="-1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23556" name="TextBox 6"/>
          <p:cNvSpPr txBox="1">
            <a:spLocks noChangeArrowheads="1"/>
          </p:cNvSpPr>
          <p:nvPr/>
        </p:nvSpPr>
        <p:spPr bwMode="auto">
          <a:xfrm>
            <a:off x="914400" y="838200"/>
            <a:ext cx="777240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a:latin typeface="Corbel" pitchFamily="34" charset="0"/>
              </a:rPr>
              <a:t>  </a:t>
            </a:r>
            <a:r>
              <a:rPr lang="en-US" altLang="en-US" sz="2000">
                <a:latin typeface="Corbel" pitchFamily="34" charset="0"/>
              </a:rPr>
              <a:t>What major data elements does each SKU have?</a:t>
            </a:r>
          </a:p>
          <a:p>
            <a:pPr lvl="1">
              <a:buFont typeface="Arial" pitchFamily="34" charset="0"/>
              <a:buChar char="•"/>
            </a:pPr>
            <a:r>
              <a:rPr lang="en-US" altLang="en-US">
                <a:latin typeface="Corbel" pitchFamily="34" charset="0"/>
              </a:rPr>
              <a:t>  </a:t>
            </a:r>
            <a:r>
              <a:rPr lang="en-US" altLang="en-US" sz="1600">
                <a:latin typeface="Corbel" pitchFamily="34" charset="0"/>
              </a:rPr>
              <a:t>Manufacturer Name, Manufacturer Part Number, SYNNEX SKU Number</a:t>
            </a:r>
          </a:p>
          <a:p>
            <a:pPr lvl="1">
              <a:buFont typeface="Arial" pitchFamily="34" charset="0"/>
              <a:buChar char="•"/>
            </a:pPr>
            <a:r>
              <a:rPr lang="en-US" altLang="en-US" sz="1600">
                <a:latin typeface="Corbel" pitchFamily="34" charset="0"/>
              </a:rPr>
              <a:t>  Item Description</a:t>
            </a:r>
          </a:p>
          <a:p>
            <a:pPr lvl="1">
              <a:buFont typeface="Arial" pitchFamily="34" charset="0"/>
              <a:buChar char="•"/>
            </a:pPr>
            <a:r>
              <a:rPr lang="en-US" altLang="en-US" sz="1600">
                <a:latin typeface="Corbel" pitchFamily="34" charset="0"/>
              </a:rPr>
              <a:t>  Reseller’s Unit Cost</a:t>
            </a:r>
          </a:p>
          <a:p>
            <a:pPr lvl="1">
              <a:buFont typeface="Arial" pitchFamily="34" charset="0"/>
              <a:buChar char="•"/>
            </a:pPr>
            <a:r>
              <a:rPr lang="en-US" altLang="en-US" sz="1600">
                <a:latin typeface="Corbel" pitchFamily="34" charset="0"/>
              </a:rPr>
              <a:t>  On-Hand Quantity (Actual On-Hand Availability, not inflated with allocated qty)</a:t>
            </a:r>
          </a:p>
          <a:p>
            <a:pPr lvl="1">
              <a:buFont typeface="Arial" pitchFamily="34" charset="0"/>
              <a:buChar char="•"/>
            </a:pPr>
            <a:r>
              <a:rPr lang="en-US" altLang="en-US" sz="1600">
                <a:latin typeface="Corbel" pitchFamily="34" charset="0"/>
              </a:rPr>
              <a:t>  Per-Warehouse Quantity (Multiple warehouse locations in USA and Canada)</a:t>
            </a:r>
          </a:p>
          <a:p>
            <a:pPr lvl="1">
              <a:buFont typeface="Arial" pitchFamily="34" charset="0"/>
              <a:buChar char="•"/>
            </a:pPr>
            <a:r>
              <a:rPr lang="en-US" altLang="en-US" sz="1600">
                <a:latin typeface="Corbel" pitchFamily="34" charset="0"/>
              </a:rPr>
              <a:t>  UPC Code, UNSPSC (Universal Standard Products and Services Classification) Code</a:t>
            </a:r>
          </a:p>
          <a:p>
            <a:pPr lvl="1">
              <a:buFont typeface="Arial" pitchFamily="34" charset="0"/>
              <a:buChar char="•"/>
            </a:pPr>
            <a:r>
              <a:rPr lang="en-US" altLang="en-US" sz="1600">
                <a:latin typeface="Corbel" pitchFamily="34" charset="0"/>
              </a:rPr>
              <a:t>  SYNNEX Internal Categorization Code (3-Tier)</a:t>
            </a:r>
          </a:p>
          <a:p>
            <a:pPr lvl="1">
              <a:buFont typeface="Arial" pitchFamily="34" charset="0"/>
              <a:buChar char="•"/>
            </a:pPr>
            <a:r>
              <a:rPr lang="en-US" altLang="en-US" sz="1600">
                <a:latin typeface="Corbel" pitchFamily="34" charset="0"/>
              </a:rPr>
              <a:t>  Education &amp; Government Prices</a:t>
            </a:r>
          </a:p>
          <a:p>
            <a:pPr lvl="1">
              <a:buFont typeface="Arial" pitchFamily="34" charset="0"/>
              <a:buChar char="•"/>
            </a:pPr>
            <a:r>
              <a:rPr lang="en-US" altLang="en-US" sz="1600">
                <a:latin typeface="Corbel" pitchFamily="34" charset="0"/>
              </a:rPr>
              <a:t>  Image and Tech Notes.</a:t>
            </a:r>
            <a:r>
              <a:rPr lang="en-US" altLang="en-US" sz="1600">
                <a:solidFill>
                  <a:srgbClr val="A50021"/>
                </a:solidFill>
                <a:latin typeface="Corbel" pitchFamily="34" charset="0"/>
              </a:rPr>
              <a:t>**</a:t>
            </a:r>
          </a:p>
        </p:txBody>
      </p:sp>
      <p:sp>
        <p:nvSpPr>
          <p:cNvPr id="23557" name="TextBox 7"/>
          <p:cNvSpPr txBox="1">
            <a:spLocks noChangeArrowheads="1"/>
          </p:cNvSpPr>
          <p:nvPr/>
        </p:nvSpPr>
        <p:spPr bwMode="auto">
          <a:xfrm>
            <a:off x="1447800" y="3497263"/>
            <a:ext cx="71628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dirty="0">
                <a:solidFill>
                  <a:srgbClr val="A50021"/>
                </a:solidFill>
                <a:latin typeface="Corbel" pitchFamily="34" charset="0"/>
              </a:rPr>
              <a:t>**</a:t>
            </a:r>
            <a:r>
              <a:rPr lang="en-US" altLang="en-US" sz="1100" dirty="0">
                <a:latin typeface="Corbel" pitchFamily="34" charset="0"/>
              </a:rPr>
              <a:t> This service is currently not available at this time from SYNNEX Corp.  Please indicate any interest in this service to your SYNNEX Sales team</a:t>
            </a:r>
            <a:r>
              <a:rPr lang="en-US" altLang="en-US" sz="1100" dirty="0" smtClean="0">
                <a:latin typeface="Corbel" pitchFamily="34" charset="0"/>
              </a:rPr>
              <a:t>.</a:t>
            </a:r>
          </a:p>
          <a:p>
            <a:endParaRPr lang="en-US" altLang="en-US" sz="1100" dirty="0">
              <a:latin typeface="Corbel" pitchFamily="34" charset="0"/>
            </a:endParaRPr>
          </a:p>
          <a:p>
            <a:r>
              <a:rPr lang="en-US" altLang="en-US" sz="1100" dirty="0">
                <a:solidFill>
                  <a:srgbClr val="0070C0"/>
                </a:solidFill>
                <a:latin typeface="Corbel" pitchFamily="34" charset="0"/>
              </a:rPr>
              <a:t>Note:  A more complete list of data content is located within our specifications available at </a:t>
            </a:r>
            <a:r>
              <a:rPr lang="en-US" altLang="en-US" sz="1100" dirty="0">
                <a:solidFill>
                  <a:srgbClr val="0070C0"/>
                </a:solidFill>
                <a:latin typeface="Corbel" pitchFamily="34" charset="0"/>
                <a:hlinkClick r:id="rId3"/>
              </a:rPr>
              <a:t>www.synnex.com</a:t>
            </a:r>
            <a:r>
              <a:rPr lang="en-US" altLang="en-US" sz="1100" dirty="0">
                <a:solidFill>
                  <a:srgbClr val="0070C0"/>
                </a:solidFill>
                <a:latin typeface="Corbel" pitchFamily="34" charset="0"/>
              </a:rPr>
              <a:t> (please refer to cover page).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A80CD1E-0BD8-4BD1-A758-79866BDC790E}" type="slidenum">
              <a:rPr lang="en-US"/>
              <a:pPr>
                <a:defRPr/>
              </a:pPr>
              <a:t>16</a:t>
            </a:fld>
            <a:endParaRPr lang="en-US"/>
          </a:p>
        </p:txBody>
      </p:sp>
      <p:sp>
        <p:nvSpPr>
          <p:cNvPr id="5" name="Title 1"/>
          <p:cNvSpPr txBox="1">
            <a:spLocks/>
          </p:cNvSpPr>
          <p:nvPr/>
        </p:nvSpPr>
        <p:spPr>
          <a:xfrm>
            <a:off x="533400" y="228600"/>
            <a:ext cx="8458200" cy="533400"/>
          </a:xfrm>
          <a:prstGeom prst="rect">
            <a:avLst/>
          </a:prstGeom>
        </p:spPr>
        <p:txBody>
          <a:bodyPr/>
          <a:lstStyle/>
          <a:p>
            <a:pPr fontAlgn="auto">
              <a:spcAft>
                <a:spcPts val="0"/>
              </a:spcAft>
              <a:defRPr/>
            </a:pPr>
            <a:r>
              <a:rPr lang="en-US" sz="2800" spc="-1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Price &amp; Availability – Content  </a:t>
            </a:r>
            <a:r>
              <a:rPr lang="en-US" sz="1600" spc="-1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(Continued)</a:t>
            </a:r>
            <a:endParaRPr lang="en-US" sz="1600" spc="-1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24580" name="TextBox 5"/>
          <p:cNvSpPr txBox="1">
            <a:spLocks noChangeArrowheads="1"/>
          </p:cNvSpPr>
          <p:nvPr/>
        </p:nvSpPr>
        <p:spPr bwMode="auto">
          <a:xfrm>
            <a:off x="914400" y="3962400"/>
            <a:ext cx="777240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latin typeface="Corbel" pitchFamily="34" charset="0"/>
              </a:rPr>
              <a:t>  </a:t>
            </a:r>
            <a:r>
              <a:rPr lang="en-US" altLang="en-US" sz="2000" dirty="0">
                <a:latin typeface="Corbel" pitchFamily="34" charset="0"/>
              </a:rPr>
              <a:t>Full File vs. Delta File</a:t>
            </a:r>
          </a:p>
          <a:p>
            <a:pPr lvl="1">
              <a:buFont typeface="Arial" pitchFamily="34" charset="0"/>
              <a:buChar char="•"/>
            </a:pPr>
            <a:r>
              <a:rPr lang="en-US" altLang="en-US" dirty="0">
                <a:latin typeface="Corbel" pitchFamily="34" charset="0"/>
              </a:rPr>
              <a:t>  </a:t>
            </a:r>
            <a:r>
              <a:rPr lang="en-US" altLang="en-US" sz="1600" dirty="0">
                <a:latin typeface="Corbel" pitchFamily="34" charset="0"/>
              </a:rPr>
              <a:t>Full File (w/ full info) – This is the default setup.</a:t>
            </a:r>
          </a:p>
          <a:p>
            <a:pPr lvl="1">
              <a:buFont typeface="Arial" pitchFamily="34" charset="0"/>
              <a:buChar char="•"/>
            </a:pPr>
            <a:r>
              <a:rPr lang="en-US" altLang="en-US" sz="1600" dirty="0">
                <a:latin typeface="Corbel" pitchFamily="34" charset="0"/>
              </a:rPr>
              <a:t>  Delta File (w/ partial / updated info only) – Some resellers request for SYNNEX to include a SKU in the file </a:t>
            </a:r>
            <a:r>
              <a:rPr lang="en-US" altLang="en-US" sz="1600" u="sng" dirty="0">
                <a:latin typeface="Corbel" pitchFamily="34" charset="0"/>
              </a:rPr>
              <a:t>only</a:t>
            </a:r>
            <a:r>
              <a:rPr lang="en-US" altLang="en-US" sz="1600" dirty="0">
                <a:latin typeface="Corbel" pitchFamily="34" charset="0"/>
              </a:rPr>
              <a:t> if they have price or inventory changes since the last data file was generated.  SYNNEX doe not suggest the use of this option since delta files can cause out-of-sync issues between SYNNEX and resellers databases.</a:t>
            </a:r>
            <a:endParaRPr lang="en-US" altLang="en-US" sz="1600" dirty="0">
              <a:solidFill>
                <a:srgbClr val="A50021"/>
              </a:solidFill>
              <a:latin typeface="Corbel" pitchFamily="34" charset="0"/>
            </a:endParaRPr>
          </a:p>
        </p:txBody>
      </p:sp>
      <p:sp>
        <p:nvSpPr>
          <p:cNvPr id="24581" name="TextBox 8"/>
          <p:cNvSpPr txBox="1">
            <a:spLocks noChangeArrowheads="1"/>
          </p:cNvSpPr>
          <p:nvPr/>
        </p:nvSpPr>
        <p:spPr bwMode="auto">
          <a:xfrm>
            <a:off x="914400" y="838200"/>
            <a:ext cx="77724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latin typeface="Corbel" pitchFamily="34" charset="0"/>
              </a:rPr>
              <a:t>  </a:t>
            </a:r>
            <a:r>
              <a:rPr lang="en-US" altLang="en-US" sz="2000" dirty="0">
                <a:latin typeface="Corbel" pitchFamily="34" charset="0"/>
              </a:rPr>
              <a:t>How many SKU’s are in the file?</a:t>
            </a:r>
          </a:p>
          <a:p>
            <a:pPr lvl="1">
              <a:buFont typeface="Arial" pitchFamily="34" charset="0"/>
              <a:buChar char="•"/>
            </a:pPr>
            <a:r>
              <a:rPr lang="en-US" altLang="en-US" dirty="0">
                <a:latin typeface="Corbel" pitchFamily="34" charset="0"/>
              </a:rPr>
              <a:t>  </a:t>
            </a:r>
            <a:r>
              <a:rPr lang="en-US" altLang="en-US" sz="1600" dirty="0">
                <a:latin typeface="Corbel" pitchFamily="34" charset="0"/>
              </a:rPr>
              <a:t>The total number of SKU’s (including warranty and software-license SKU’s) exceed </a:t>
            </a:r>
            <a:r>
              <a:rPr lang="en-US" altLang="en-US" sz="1600" dirty="0" smtClean="0">
                <a:latin typeface="Corbel" pitchFamily="34" charset="0"/>
              </a:rPr>
              <a:t>450,000 </a:t>
            </a:r>
            <a:r>
              <a:rPr lang="en-US" altLang="en-US" sz="1600" dirty="0">
                <a:latin typeface="Corbel" pitchFamily="34" charset="0"/>
              </a:rPr>
              <a:t>for the US and </a:t>
            </a:r>
            <a:r>
              <a:rPr lang="en-US" altLang="en-US" sz="1600" dirty="0" smtClean="0">
                <a:latin typeface="Corbel" pitchFamily="34" charset="0"/>
              </a:rPr>
              <a:t>300,000 </a:t>
            </a:r>
            <a:r>
              <a:rPr lang="en-US" altLang="en-US" sz="1600" dirty="0">
                <a:latin typeface="Corbel" pitchFamily="34" charset="0"/>
              </a:rPr>
              <a:t>for Canada</a:t>
            </a:r>
            <a:r>
              <a:rPr lang="en-US" altLang="en-US" sz="1600" dirty="0" smtClean="0">
                <a:latin typeface="Corbel" pitchFamily="34" charset="0"/>
              </a:rPr>
              <a:t>; and </a:t>
            </a:r>
            <a:r>
              <a:rPr lang="en-US" altLang="en-US" sz="1600" dirty="0">
                <a:latin typeface="Corbel" pitchFamily="34" charset="0"/>
              </a:rPr>
              <a:t>both continue to grow.</a:t>
            </a:r>
          </a:p>
          <a:p>
            <a:pPr lvl="1">
              <a:buFont typeface="Arial" pitchFamily="34" charset="0"/>
              <a:buChar char="•"/>
            </a:pPr>
            <a:r>
              <a:rPr lang="en-US" altLang="en-US" sz="1600" dirty="0">
                <a:latin typeface="Corbel" pitchFamily="34" charset="0"/>
              </a:rPr>
              <a:t>  The actual number of SKU’s in your particular file may be less than the number above as the file is based on your product lines and authorizations maintained through your SYNNEX Sales team.</a:t>
            </a:r>
            <a:endParaRPr lang="en-US" altLang="en-US" sz="1600" dirty="0">
              <a:solidFill>
                <a:srgbClr val="A50021"/>
              </a:solidFill>
              <a:latin typeface="Corbel" pitchFamily="34" charset="0"/>
            </a:endParaRPr>
          </a:p>
        </p:txBody>
      </p:sp>
      <p:sp>
        <p:nvSpPr>
          <p:cNvPr id="24582" name="TextBox 9"/>
          <p:cNvSpPr txBox="1">
            <a:spLocks noChangeArrowheads="1"/>
          </p:cNvSpPr>
          <p:nvPr/>
        </p:nvSpPr>
        <p:spPr bwMode="auto">
          <a:xfrm>
            <a:off x="1371600" y="2507747"/>
            <a:ext cx="723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200" dirty="0">
                <a:latin typeface="Corbel" pitchFamily="34" charset="0"/>
              </a:rPr>
              <a:t>(Ex. If you prefer not to receive software-license SKU’s, a request can be made through your SYNNEX Sales team to filter out unwanted product lines from the P&amp;A file</a:t>
            </a:r>
            <a:r>
              <a:rPr lang="en-US" altLang="en-US" sz="1200" dirty="0" smtClean="0">
                <a:latin typeface="Corbel" pitchFamily="34" charset="0"/>
              </a:rPr>
              <a:t>.)</a:t>
            </a:r>
          </a:p>
          <a:p>
            <a:endParaRPr lang="en-US" altLang="en-US" sz="1200" dirty="0">
              <a:latin typeface="Corbel" pitchFamily="34" charset="0"/>
            </a:endParaRPr>
          </a:p>
          <a:p>
            <a:r>
              <a:rPr lang="en-US" altLang="en-US" sz="1200" dirty="0" smtClean="0">
                <a:latin typeface="Corbel" pitchFamily="34" charset="0"/>
              </a:rPr>
              <a:t>PLEASE Note</a:t>
            </a:r>
            <a:r>
              <a:rPr lang="en-US" altLang="en-US" sz="1200" dirty="0">
                <a:latin typeface="Corbel" pitchFamily="34" charset="0"/>
              </a:rPr>
              <a:t>:  Product cannot be ordered from omitted product lines.  Reseller must request to have the product line(s) turned back on.  Reseller’s can also request to only receive SKU’s with positive on-hand inventory although the default setting is to include all SKU’s regardless of their inventory status.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3E39D5C-4FEE-4A91-AC8D-0124BB2A38DE}" type="slidenum">
              <a:rPr lang="en-US"/>
              <a:pPr>
                <a:defRPr/>
              </a:pPr>
              <a:t>17</a:t>
            </a:fld>
            <a:endParaRPr lang="en-US"/>
          </a:p>
        </p:txBody>
      </p:sp>
      <p:sp>
        <p:nvSpPr>
          <p:cNvPr id="5" name="Title 1"/>
          <p:cNvSpPr txBox="1">
            <a:spLocks/>
          </p:cNvSpPr>
          <p:nvPr/>
        </p:nvSpPr>
        <p:spPr>
          <a:xfrm>
            <a:off x="533400" y="228600"/>
            <a:ext cx="8458200" cy="533400"/>
          </a:xfrm>
          <a:prstGeom prst="rect">
            <a:avLst/>
          </a:prstGeom>
        </p:spPr>
        <p:txBody>
          <a:bodyPr/>
          <a:lstStyle/>
          <a:p>
            <a:pPr fontAlgn="auto">
              <a:spcAft>
                <a:spcPts val="0"/>
              </a:spcAft>
              <a:defRPr/>
            </a:pPr>
            <a:r>
              <a:rPr lang="en-US" sz="2800" spc="-1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Price &amp; Availability – Content  </a:t>
            </a:r>
            <a:r>
              <a:rPr lang="en-US" sz="1600" spc="-1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(Continued)</a:t>
            </a:r>
            <a:endParaRPr lang="en-US" sz="1600" spc="-1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25604" name="TextBox 5"/>
          <p:cNvSpPr txBox="1">
            <a:spLocks noChangeArrowheads="1"/>
          </p:cNvSpPr>
          <p:nvPr/>
        </p:nvSpPr>
        <p:spPr bwMode="auto">
          <a:xfrm>
            <a:off x="914400" y="4035425"/>
            <a:ext cx="77724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a:latin typeface="Corbel" pitchFamily="34" charset="0"/>
              </a:rPr>
              <a:t>  </a:t>
            </a:r>
            <a:r>
              <a:rPr lang="en-US" altLang="en-US" sz="2000">
                <a:latin typeface="Corbel" pitchFamily="34" charset="0"/>
              </a:rPr>
              <a:t>Real-Time XML (SYNNEX specific XML format)</a:t>
            </a:r>
          </a:p>
          <a:p>
            <a:pPr lvl="1">
              <a:buFont typeface="Arial" pitchFamily="34" charset="0"/>
              <a:buChar char="•"/>
            </a:pPr>
            <a:r>
              <a:rPr lang="en-US" altLang="en-US">
                <a:latin typeface="Corbel" pitchFamily="34" charset="0"/>
              </a:rPr>
              <a:t>  </a:t>
            </a:r>
            <a:r>
              <a:rPr lang="en-US" altLang="en-US" sz="1600">
                <a:latin typeface="Corbel" pitchFamily="34" charset="0"/>
              </a:rPr>
              <a:t>SYNNEX Implementation Time: Immediate (implementation effort is based on time required by reseller to integrate XML P&amp;A Query program into their website).</a:t>
            </a:r>
          </a:p>
          <a:p>
            <a:pPr lvl="1">
              <a:buFont typeface="Arial" pitchFamily="34" charset="0"/>
              <a:buChar char="•"/>
            </a:pPr>
            <a:r>
              <a:rPr lang="en-US" altLang="en-US" sz="1600">
                <a:latin typeface="Corbel" pitchFamily="34" charset="0"/>
              </a:rPr>
              <a:t>  Response time is approx. 1 second (Availability only) and approx. 2 seconds (Availability &amp; Price).</a:t>
            </a:r>
          </a:p>
          <a:p>
            <a:pPr lvl="1">
              <a:buFont typeface="Arial" pitchFamily="34" charset="0"/>
              <a:buChar char="•"/>
            </a:pPr>
            <a:r>
              <a:rPr lang="en-US" altLang="en-US" sz="1600">
                <a:latin typeface="Corbel" pitchFamily="34" charset="0"/>
              </a:rPr>
              <a:t>  Requires resellers account number, email address, and password used with the SYNNEX ECExpress website.</a:t>
            </a:r>
            <a:r>
              <a:rPr lang="en-US" altLang="en-US" sz="1600">
                <a:solidFill>
                  <a:srgbClr val="A50021"/>
                </a:solidFill>
                <a:latin typeface="Corbel" pitchFamily="34" charset="0"/>
              </a:rPr>
              <a:t>**  </a:t>
            </a:r>
          </a:p>
        </p:txBody>
      </p:sp>
      <p:sp>
        <p:nvSpPr>
          <p:cNvPr id="25605" name="TextBox 8"/>
          <p:cNvSpPr txBox="1">
            <a:spLocks noChangeArrowheads="1"/>
          </p:cNvSpPr>
          <p:nvPr/>
        </p:nvSpPr>
        <p:spPr bwMode="auto">
          <a:xfrm>
            <a:off x="1447800" y="5867400"/>
            <a:ext cx="716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a:solidFill>
                  <a:srgbClr val="A50021"/>
                </a:solidFill>
                <a:latin typeface="Corbel" pitchFamily="34" charset="0"/>
              </a:rPr>
              <a:t>**</a:t>
            </a:r>
            <a:r>
              <a:rPr lang="en-US" altLang="en-US" sz="1100">
                <a:latin typeface="Corbel" pitchFamily="34" charset="0"/>
              </a:rPr>
              <a:t> Please check with your SYNNEX Sales rep to setup an account through ECExpress if you do not already have access.</a:t>
            </a:r>
          </a:p>
          <a:p>
            <a:r>
              <a:rPr lang="en-US" altLang="en-US" sz="1100">
                <a:solidFill>
                  <a:srgbClr val="0070C0"/>
                </a:solidFill>
                <a:latin typeface="Corbel" pitchFamily="34" charset="0"/>
              </a:rPr>
              <a:t>Note:  A more complete list of data content is located within our specifications available at </a:t>
            </a:r>
            <a:r>
              <a:rPr lang="en-US" altLang="en-US" sz="1100">
                <a:solidFill>
                  <a:srgbClr val="0070C0"/>
                </a:solidFill>
                <a:latin typeface="Corbel" pitchFamily="34" charset="0"/>
                <a:hlinkClick r:id="rId3"/>
              </a:rPr>
              <a:t>www.synnex.com</a:t>
            </a:r>
            <a:r>
              <a:rPr lang="en-US" altLang="en-US" sz="1100">
                <a:solidFill>
                  <a:srgbClr val="0070C0"/>
                </a:solidFill>
                <a:latin typeface="Corbel" pitchFamily="34" charset="0"/>
              </a:rPr>
              <a:t> (please refer to cover page).</a:t>
            </a:r>
          </a:p>
        </p:txBody>
      </p:sp>
      <p:sp>
        <p:nvSpPr>
          <p:cNvPr id="25606" name="TextBox 6"/>
          <p:cNvSpPr txBox="1">
            <a:spLocks noChangeArrowheads="1"/>
          </p:cNvSpPr>
          <p:nvPr/>
        </p:nvSpPr>
        <p:spPr bwMode="auto">
          <a:xfrm>
            <a:off x="914400" y="2962275"/>
            <a:ext cx="7772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latin typeface="Corbel" pitchFamily="34" charset="0"/>
              </a:rPr>
              <a:t>  </a:t>
            </a:r>
            <a:r>
              <a:rPr lang="en-US" altLang="en-US" sz="2000" dirty="0">
                <a:latin typeface="Corbel" pitchFamily="34" charset="0"/>
              </a:rPr>
              <a:t>ANSI X12 EDI 832/846 FTP</a:t>
            </a:r>
          </a:p>
          <a:p>
            <a:pPr lvl="1">
              <a:buFont typeface="Arial" pitchFamily="34" charset="0"/>
              <a:buChar char="•"/>
            </a:pPr>
            <a:r>
              <a:rPr lang="en-US" altLang="en-US" dirty="0">
                <a:latin typeface="Corbel" pitchFamily="34" charset="0"/>
              </a:rPr>
              <a:t>  </a:t>
            </a:r>
            <a:r>
              <a:rPr lang="en-US" altLang="en-US" sz="1600" dirty="0">
                <a:latin typeface="Corbel" pitchFamily="34" charset="0"/>
              </a:rPr>
              <a:t>SYNNEX Implementation Time: Approx. 5 working days.</a:t>
            </a:r>
          </a:p>
          <a:p>
            <a:pPr lvl="1">
              <a:buFont typeface="Arial" pitchFamily="34" charset="0"/>
              <a:buChar char="•"/>
            </a:pPr>
            <a:r>
              <a:rPr lang="en-US" altLang="en-US" sz="1600" dirty="0">
                <a:latin typeface="Corbel" pitchFamily="34" charset="0"/>
              </a:rPr>
              <a:t>  Reseller can choose to use SYNNEX or their specific X12 specification/format.</a:t>
            </a:r>
            <a:endParaRPr lang="en-US" altLang="en-US" sz="1600" dirty="0">
              <a:solidFill>
                <a:srgbClr val="A50021"/>
              </a:solidFill>
              <a:latin typeface="Corbel" pitchFamily="34" charset="0"/>
            </a:endParaRPr>
          </a:p>
        </p:txBody>
      </p:sp>
      <p:sp>
        <p:nvSpPr>
          <p:cNvPr id="25607" name="TextBox 7"/>
          <p:cNvSpPr txBox="1">
            <a:spLocks noChangeArrowheads="1"/>
          </p:cNvSpPr>
          <p:nvPr/>
        </p:nvSpPr>
        <p:spPr bwMode="auto">
          <a:xfrm>
            <a:off x="914400" y="838200"/>
            <a:ext cx="7772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latin typeface="Corbel" pitchFamily="34" charset="0"/>
              </a:rPr>
              <a:t>  </a:t>
            </a:r>
            <a:r>
              <a:rPr lang="en-US" altLang="en-US" sz="2000" dirty="0">
                <a:latin typeface="Corbel" pitchFamily="34" charset="0"/>
              </a:rPr>
              <a:t>Flat File FTP (SYNNEX text delimited (tilde ~) format)</a:t>
            </a:r>
          </a:p>
          <a:p>
            <a:pPr lvl="1">
              <a:buFont typeface="Arial" pitchFamily="34" charset="0"/>
              <a:buChar char="•"/>
            </a:pPr>
            <a:r>
              <a:rPr lang="en-US" altLang="en-US" dirty="0">
                <a:latin typeface="Corbel" pitchFamily="34" charset="0"/>
              </a:rPr>
              <a:t>  </a:t>
            </a:r>
            <a:r>
              <a:rPr lang="en-US" altLang="en-US" sz="1600" dirty="0">
                <a:latin typeface="Corbel" pitchFamily="34" charset="0"/>
              </a:rPr>
              <a:t>SYNNEX Implementation Time: We perform a weekly setup of new requests.</a:t>
            </a:r>
          </a:p>
          <a:p>
            <a:pPr lvl="1">
              <a:buFont typeface="Arial" pitchFamily="34" charset="0"/>
              <a:buChar char="•"/>
            </a:pPr>
            <a:r>
              <a:rPr lang="en-US" altLang="en-US" sz="1600" dirty="0">
                <a:latin typeface="Corbel" pitchFamily="34" charset="0"/>
              </a:rPr>
              <a:t>  How to get started:</a:t>
            </a:r>
          </a:p>
          <a:p>
            <a:pPr lvl="2">
              <a:buFont typeface="Arial" pitchFamily="34" charset="0"/>
              <a:buChar char="•"/>
            </a:pPr>
            <a:r>
              <a:rPr lang="en-US" altLang="en-US" sz="1600" dirty="0">
                <a:latin typeface="Corbel" pitchFamily="34" charset="0"/>
              </a:rPr>
              <a:t>  </a:t>
            </a:r>
            <a:r>
              <a:rPr lang="en-US" altLang="en-US" sz="1400" dirty="0">
                <a:latin typeface="Corbel" pitchFamily="34" charset="0"/>
              </a:rPr>
              <a:t>Step 1 – Reseller requests this service through their SYNNEX Sales team</a:t>
            </a:r>
          </a:p>
          <a:p>
            <a:pPr lvl="2">
              <a:buFont typeface="Arial" pitchFamily="34" charset="0"/>
              <a:buChar char="•"/>
            </a:pPr>
            <a:r>
              <a:rPr lang="en-US" altLang="en-US" sz="1400" dirty="0">
                <a:latin typeface="Corbel" pitchFamily="34" charset="0"/>
              </a:rPr>
              <a:t>  Step 2 – SYNNEX Sales team sends internal request form to </a:t>
            </a:r>
            <a:r>
              <a:rPr lang="en-US" altLang="en-US" sz="1400" dirty="0" smtClean="0">
                <a:latin typeface="Corbel" pitchFamily="34" charset="0"/>
              </a:rPr>
              <a:t>Helpdesk, who relays details to B2b team </a:t>
            </a:r>
            <a:r>
              <a:rPr lang="en-US" altLang="en-US" sz="1400" dirty="0">
                <a:latin typeface="Corbel" pitchFamily="34" charset="0"/>
              </a:rPr>
              <a:t>after internal approval process</a:t>
            </a:r>
          </a:p>
          <a:p>
            <a:pPr lvl="2">
              <a:buFont typeface="Arial" pitchFamily="34" charset="0"/>
              <a:buChar char="•"/>
            </a:pPr>
            <a:r>
              <a:rPr lang="en-US" altLang="en-US" sz="1400" dirty="0">
                <a:latin typeface="Corbel" pitchFamily="34" charset="0"/>
              </a:rPr>
              <a:t>  Step 3 – SYNNEX B2B team develops reseller specific file, </a:t>
            </a:r>
            <a:r>
              <a:rPr lang="en-US" altLang="en-US" sz="1400" dirty="0" smtClean="0">
                <a:latin typeface="Corbel" pitchFamily="34" charset="0"/>
              </a:rPr>
              <a:t>informs Helpdesk, who in turn informs </a:t>
            </a:r>
            <a:r>
              <a:rPr lang="en-US" altLang="en-US" sz="1400" dirty="0">
                <a:latin typeface="Corbel" pitchFamily="34" charset="0"/>
              </a:rPr>
              <a:t>reseller when file is ready and deployed to FTP server, and provides location and access information for reseller to download the file specification layout.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046998B-E4B6-4297-83DA-B304861B5570}" type="slidenum">
              <a:rPr lang="en-US"/>
              <a:pPr>
                <a:defRPr/>
              </a:pPr>
              <a:t>18</a:t>
            </a:fld>
            <a:endParaRPr lang="en-US"/>
          </a:p>
        </p:txBody>
      </p:sp>
      <p:sp>
        <p:nvSpPr>
          <p:cNvPr id="5" name="Title 1"/>
          <p:cNvSpPr txBox="1">
            <a:spLocks/>
          </p:cNvSpPr>
          <p:nvPr/>
        </p:nvSpPr>
        <p:spPr>
          <a:xfrm>
            <a:off x="533400" y="228600"/>
            <a:ext cx="8458200" cy="533400"/>
          </a:xfrm>
          <a:prstGeom prst="rect">
            <a:avLst/>
          </a:prstGeom>
        </p:spPr>
        <p:txBody>
          <a:bodyPr/>
          <a:lstStyle/>
          <a:p>
            <a:pPr fontAlgn="auto">
              <a:spcAft>
                <a:spcPts val="0"/>
              </a:spcAft>
              <a:defRPr/>
            </a:pPr>
            <a:r>
              <a:rPr lang="en-US" sz="2800" spc="-1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Images &amp; Tech Notes</a:t>
            </a:r>
            <a:endParaRPr lang="en-US" sz="1600" spc="-1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26628" name="TextBox 5"/>
          <p:cNvSpPr txBox="1">
            <a:spLocks noChangeArrowheads="1"/>
          </p:cNvSpPr>
          <p:nvPr/>
        </p:nvSpPr>
        <p:spPr bwMode="auto">
          <a:xfrm>
            <a:off x="914400" y="1182688"/>
            <a:ext cx="7772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a:latin typeface="Corbel" pitchFamily="34" charset="0"/>
              </a:rPr>
              <a:t>  </a:t>
            </a:r>
            <a:r>
              <a:rPr lang="en-US" altLang="en-US" sz="2000">
                <a:latin typeface="Corbel" pitchFamily="34" charset="0"/>
              </a:rPr>
              <a:t>This service is currently not available at this time from SYNNEX Corp.  Please indicate any interest in this service to your SYNNEX Sales team.</a:t>
            </a:r>
            <a:endParaRPr lang="en-US" altLang="en-US" sz="2000">
              <a:solidFill>
                <a:srgbClr val="A50021"/>
              </a:solidFill>
              <a:latin typeface="Corbe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Preface</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ndParaRPr>
          </a:p>
        </p:txBody>
      </p:sp>
      <p:sp>
        <p:nvSpPr>
          <p:cNvPr id="7" name="Slide Number Placeholder 6"/>
          <p:cNvSpPr>
            <a:spLocks noGrp="1"/>
          </p:cNvSpPr>
          <p:nvPr>
            <p:ph type="sldNum" sz="quarter" idx="12"/>
          </p:nvPr>
        </p:nvSpPr>
        <p:spPr/>
        <p:txBody>
          <a:bodyPr/>
          <a:lstStyle/>
          <a:p>
            <a:pPr>
              <a:defRPr/>
            </a:pPr>
            <a:fld id="{FBA9C491-B542-4342-B829-B7A0C916DB8F}" type="slidenum">
              <a:rPr lang="en-US"/>
              <a:pPr>
                <a:defRPr/>
              </a:pPr>
              <a:t>1</a:t>
            </a:fld>
            <a:endParaRPr lang="en-US"/>
          </a:p>
        </p:txBody>
      </p:sp>
      <p:sp>
        <p:nvSpPr>
          <p:cNvPr id="9220" name="Rectangle 3"/>
          <p:cNvSpPr>
            <a:spLocks noChangeArrowheads="1"/>
          </p:cNvSpPr>
          <p:nvPr/>
        </p:nvSpPr>
        <p:spPr bwMode="auto">
          <a:xfrm>
            <a:off x="381000" y="1828800"/>
            <a:ext cx="8763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3175">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zh-TW" sz="2000" b="1">
                <a:solidFill>
                  <a:schemeClr val="tx2"/>
                </a:solidFill>
                <a:latin typeface="Corbel" pitchFamily="34" charset="0"/>
              </a:rPr>
              <a:t>The SYNNEX B2B / eCommerce department strongly believes that Information Technology (IT) should be used to support and grow business operations. </a:t>
            </a:r>
          </a:p>
          <a:p>
            <a:endParaRPr lang="en-US" altLang="zh-TW" sz="2000" b="1">
              <a:solidFill>
                <a:schemeClr val="tx2"/>
              </a:solidFill>
              <a:latin typeface="Corbel" pitchFamily="34" charset="0"/>
            </a:endParaRPr>
          </a:p>
          <a:p>
            <a:r>
              <a:rPr lang="en-US" altLang="zh-TW" sz="2000" b="1">
                <a:solidFill>
                  <a:schemeClr val="tx2"/>
                </a:solidFill>
                <a:latin typeface="Corbel" pitchFamily="34" charset="0"/>
              </a:rPr>
              <a:t>As we understand that our customers have different eCommerce capabilities and technological preferences, SYNNEX B2B provides a wide range of options from the simplest to the most cutting-edge technologies. Hence, you “ </a:t>
            </a:r>
            <a:r>
              <a:rPr lang="en-US" altLang="zh-TW" sz="2000" b="1">
                <a:solidFill>
                  <a:srgbClr val="FF0000"/>
                </a:solidFill>
                <a:latin typeface="Corbel" pitchFamily="34" charset="0"/>
              </a:rPr>
              <a:t>as a SYNNEX customer</a:t>
            </a:r>
            <a:r>
              <a:rPr lang="en-US" altLang="zh-TW" sz="2000" b="1">
                <a:solidFill>
                  <a:schemeClr val="tx2"/>
                </a:solidFill>
                <a:latin typeface="Corbel" pitchFamily="34" charset="0"/>
              </a:rPr>
              <a:t> “ can choose the most cost effective and technologically suitable solution to conduct your eBusiness with SYNNEX and your company. </a:t>
            </a:r>
          </a:p>
          <a:p>
            <a:endParaRPr lang="en-US" altLang="zh-TW" sz="2000" b="1">
              <a:solidFill>
                <a:schemeClr val="tx2"/>
              </a:solidFill>
              <a:latin typeface="Corbel" pitchFamily="34" charset="0"/>
            </a:endParaRPr>
          </a:p>
          <a:p>
            <a:r>
              <a:rPr lang="en-US" altLang="zh-TW" sz="2000" b="1">
                <a:solidFill>
                  <a:schemeClr val="tx2"/>
                </a:solidFill>
                <a:latin typeface="Corbel" pitchFamily="34" charset="0"/>
              </a:rPr>
              <a:t>This document is intended for both “Business” and “IT” teams to learn and be familiar with all of the options offered by SYNNEX, demonstrating that an implementation plan with SYNNEX can be easy.</a:t>
            </a:r>
          </a:p>
        </p:txBody>
      </p:sp>
      <p:pic>
        <p:nvPicPr>
          <p:cNvPr id="5" name="Picture 4"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FA4164E9-8712-4C4D-8408-0726CD802200}" type="slidenum">
              <a:rPr lang="en-US"/>
              <a:pPr>
                <a:defRPr/>
              </a:pPr>
              <a:t>19</a:t>
            </a:fld>
            <a:endParaRPr lang="en-US"/>
          </a:p>
        </p:txBody>
      </p:sp>
      <p:pic>
        <p:nvPicPr>
          <p:cNvPr id="6" name="Picture 5"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
        <p:nvSpPr>
          <p:cNvPr id="7" name="Title 8"/>
          <p:cNvSpPr>
            <a:spLocks noGrp="1"/>
          </p:cNvSpPr>
          <p:nvPr>
            <p:ph type="title"/>
          </p:nvPr>
        </p:nvSpPr>
        <p:spPr>
          <a:xfrm>
            <a:off x="685800" y="2667000"/>
            <a:ext cx="7772400" cy="914400"/>
          </a:xfrm>
        </p:spPr>
        <p:txBody>
          <a:bodyPr>
            <a:normAutofit/>
          </a:bodyPr>
          <a:lstStyle/>
          <a:p>
            <a:pPr algn="ct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orbel" pitchFamily="34" charset="0"/>
              </a:rPr>
              <a:t>Electronic Ordering</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orbe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78C02D5-739F-4255-A0CD-4584A4A1B4AE}" type="slidenum">
              <a:rPr lang="en-US"/>
              <a:pPr>
                <a:defRPr/>
              </a:pPr>
              <a:t>20</a:t>
            </a:fld>
            <a:endParaRPr lang="en-US"/>
          </a:p>
        </p:txBody>
      </p:sp>
      <p:sp>
        <p:nvSpPr>
          <p:cNvPr id="28675" name="TextBox 6"/>
          <p:cNvSpPr txBox="1">
            <a:spLocks noChangeArrowheads="1"/>
          </p:cNvSpPr>
          <p:nvPr/>
        </p:nvSpPr>
        <p:spPr bwMode="auto">
          <a:xfrm>
            <a:off x="914400" y="1066800"/>
            <a:ext cx="7772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a:latin typeface="Corbel" pitchFamily="34" charset="0"/>
              </a:rPr>
              <a:t>  </a:t>
            </a:r>
            <a:r>
              <a:rPr lang="en-US" altLang="en-US" sz="2000">
                <a:latin typeface="Corbel" pitchFamily="34" charset="0"/>
              </a:rPr>
              <a:t>From Web (ECExpress)</a:t>
            </a:r>
          </a:p>
          <a:p>
            <a:pPr lvl="1">
              <a:buFont typeface="Arial" pitchFamily="34" charset="0"/>
              <a:buChar char="•"/>
            </a:pPr>
            <a:r>
              <a:rPr lang="en-US" altLang="en-US">
                <a:latin typeface="Corbel" pitchFamily="34" charset="0"/>
              </a:rPr>
              <a:t>  </a:t>
            </a:r>
            <a:r>
              <a:rPr lang="en-US" altLang="en-US" sz="1600">
                <a:latin typeface="Corbel" pitchFamily="34" charset="0"/>
              </a:rPr>
              <a:t>SYNNEX Implementation Time: Immediate</a:t>
            </a:r>
          </a:p>
          <a:p>
            <a:pPr>
              <a:buFont typeface="Courier New" pitchFamily="49" charset="0"/>
              <a:buChar char="o"/>
            </a:pPr>
            <a:r>
              <a:rPr lang="en-US" altLang="en-US" sz="1600">
                <a:latin typeface="Corbel" pitchFamily="34" charset="0"/>
              </a:rPr>
              <a:t>  </a:t>
            </a:r>
            <a:r>
              <a:rPr lang="en-US" altLang="en-US" sz="2000">
                <a:latin typeface="Corbel" pitchFamily="34" charset="0"/>
              </a:rPr>
              <a:t>Flat File FTP</a:t>
            </a:r>
          </a:p>
          <a:p>
            <a:pPr lvl="1">
              <a:buFont typeface="Arial" pitchFamily="34" charset="0"/>
              <a:buChar char="•"/>
            </a:pPr>
            <a:r>
              <a:rPr lang="en-US" altLang="en-US" sz="1600">
                <a:latin typeface="Corbel" pitchFamily="34" charset="0"/>
              </a:rPr>
              <a:t>  SYNNEX Implementation Time: 5-7 business days (if no special customization required)  </a:t>
            </a:r>
          </a:p>
          <a:p>
            <a:pPr>
              <a:buFont typeface="Courier New" pitchFamily="49" charset="0"/>
              <a:buChar char="o"/>
            </a:pPr>
            <a:r>
              <a:rPr lang="en-US" altLang="en-US" sz="1600">
                <a:latin typeface="Corbel" pitchFamily="34" charset="0"/>
              </a:rPr>
              <a:t>  </a:t>
            </a:r>
            <a:r>
              <a:rPr lang="en-US" altLang="en-US" sz="2000">
                <a:latin typeface="Corbel" pitchFamily="34" charset="0"/>
              </a:rPr>
              <a:t>EDI 850 (VAN/FTP/AS2)</a:t>
            </a:r>
          </a:p>
          <a:p>
            <a:pPr lvl="1">
              <a:buFont typeface="Arial" pitchFamily="34" charset="0"/>
              <a:buChar char="•"/>
            </a:pPr>
            <a:r>
              <a:rPr lang="en-US" altLang="en-US" sz="1600">
                <a:latin typeface="Corbel" pitchFamily="34" charset="0"/>
              </a:rPr>
              <a:t>  SYNNEX Implementation Time: 10 business days (if no special customization required)</a:t>
            </a:r>
          </a:p>
          <a:p>
            <a:pPr lvl="1">
              <a:buFont typeface="Arial" pitchFamily="34" charset="0"/>
              <a:buChar char="•"/>
            </a:pPr>
            <a:r>
              <a:rPr lang="en-US" altLang="en-US" sz="1600">
                <a:latin typeface="Corbel" pitchFamily="34" charset="0"/>
              </a:rPr>
              <a:t>  PO Response time is about 45 minutes due to the nature of batched processing.</a:t>
            </a:r>
          </a:p>
        </p:txBody>
      </p:sp>
      <p:sp>
        <p:nvSpPr>
          <p:cNvPr id="28676" name="TextBox 11"/>
          <p:cNvSpPr txBox="1">
            <a:spLocks noChangeArrowheads="1"/>
          </p:cNvSpPr>
          <p:nvPr/>
        </p:nvSpPr>
        <p:spPr bwMode="auto">
          <a:xfrm>
            <a:off x="914400" y="3581400"/>
            <a:ext cx="77724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a:latin typeface="Corbel" pitchFamily="34" charset="0"/>
              </a:rPr>
              <a:t>  </a:t>
            </a:r>
            <a:r>
              <a:rPr lang="en-US" altLang="en-US" sz="2000">
                <a:latin typeface="Corbel" pitchFamily="34" charset="0"/>
              </a:rPr>
              <a:t>Real-Time XML (SYNNEX specific XML format)</a:t>
            </a:r>
          </a:p>
          <a:p>
            <a:pPr lvl="1">
              <a:buFont typeface="Arial" pitchFamily="34" charset="0"/>
              <a:buChar char="•"/>
            </a:pPr>
            <a:r>
              <a:rPr lang="en-US" altLang="en-US">
                <a:latin typeface="Corbel" pitchFamily="34" charset="0"/>
              </a:rPr>
              <a:t>  </a:t>
            </a:r>
            <a:r>
              <a:rPr lang="en-US" altLang="en-US" sz="1600">
                <a:latin typeface="Corbel" pitchFamily="34" charset="0"/>
              </a:rPr>
              <a:t>SYNNEX Implementation Time: Immediate (utilizing SYNNEX’s existing service and format).</a:t>
            </a:r>
          </a:p>
          <a:p>
            <a:pPr lvl="1">
              <a:buFont typeface="Arial" pitchFamily="34" charset="0"/>
              <a:buChar char="•"/>
            </a:pPr>
            <a:r>
              <a:rPr lang="en-US" altLang="en-US" sz="1600">
                <a:latin typeface="Corbel" pitchFamily="34" charset="0"/>
              </a:rPr>
              <a:t>  Response time is approx. 10 seconds (may take longer during peak hours).</a:t>
            </a:r>
          </a:p>
          <a:p>
            <a:pPr lvl="1">
              <a:buFont typeface="Arial" pitchFamily="34" charset="0"/>
              <a:buChar char="•"/>
            </a:pPr>
            <a:r>
              <a:rPr lang="en-US" altLang="en-US" sz="1600">
                <a:latin typeface="Corbel" pitchFamily="34" charset="0"/>
              </a:rPr>
              <a:t>  Requires resellers account number, email address, and password used with the SYNNEX ECExpress website.</a:t>
            </a:r>
            <a:r>
              <a:rPr lang="en-US" altLang="en-US" sz="1600">
                <a:solidFill>
                  <a:srgbClr val="A50021"/>
                </a:solidFill>
                <a:latin typeface="Corbel" pitchFamily="34" charset="0"/>
              </a:rPr>
              <a:t>**</a:t>
            </a:r>
          </a:p>
        </p:txBody>
      </p:sp>
      <p:sp>
        <p:nvSpPr>
          <p:cNvPr id="28677" name="TextBox 12"/>
          <p:cNvSpPr txBox="1">
            <a:spLocks noChangeArrowheads="1"/>
          </p:cNvSpPr>
          <p:nvPr/>
        </p:nvSpPr>
        <p:spPr bwMode="auto">
          <a:xfrm>
            <a:off x="1447800" y="5181600"/>
            <a:ext cx="716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a:solidFill>
                  <a:srgbClr val="A50021"/>
                </a:solidFill>
                <a:latin typeface="Corbel" pitchFamily="34" charset="0"/>
              </a:rPr>
              <a:t>**</a:t>
            </a:r>
            <a:r>
              <a:rPr lang="en-US" altLang="en-US" sz="1100">
                <a:latin typeface="Corbel" pitchFamily="34" charset="0"/>
              </a:rPr>
              <a:t> Please check with your SYNNEX Sales rep to setup an account through ECExpress if you do not already have access.</a:t>
            </a:r>
          </a:p>
          <a:p>
            <a:r>
              <a:rPr lang="en-US" altLang="en-US" sz="1100">
                <a:solidFill>
                  <a:srgbClr val="0070C0"/>
                </a:solidFill>
                <a:latin typeface="Corbel" pitchFamily="34" charset="0"/>
              </a:rPr>
              <a:t>Note:  A more complete list of data content is located within our specifications available at </a:t>
            </a:r>
            <a:r>
              <a:rPr lang="en-US" altLang="en-US" sz="1100">
                <a:solidFill>
                  <a:srgbClr val="0070C0"/>
                </a:solidFill>
                <a:latin typeface="Corbel" pitchFamily="34" charset="0"/>
                <a:hlinkClick r:id="rId3"/>
              </a:rPr>
              <a:t>www.synnex.com</a:t>
            </a:r>
            <a:r>
              <a:rPr lang="en-US" altLang="en-US" sz="1100">
                <a:solidFill>
                  <a:srgbClr val="0070C0"/>
                </a:solidFill>
                <a:latin typeface="Corbel" pitchFamily="34" charset="0"/>
              </a:rPr>
              <a:t> (please refer to cover page).</a:t>
            </a:r>
          </a:p>
        </p:txBody>
      </p:sp>
      <p:sp>
        <p:nvSpPr>
          <p:cNvPr id="28678" name="TextBox 13"/>
          <p:cNvSpPr txBox="1">
            <a:spLocks noChangeArrowheads="1"/>
          </p:cNvSpPr>
          <p:nvPr/>
        </p:nvSpPr>
        <p:spPr bwMode="auto">
          <a:xfrm>
            <a:off x="609600" y="804863"/>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latin typeface="Corbel" pitchFamily="34" charset="0"/>
              </a:rPr>
              <a:t>Transmission Methods:</a:t>
            </a:r>
          </a:p>
        </p:txBody>
      </p:sp>
      <p:sp>
        <p:nvSpPr>
          <p:cNvPr id="8" name="Title 1"/>
          <p:cNvSpPr txBox="1">
            <a:spLocks/>
          </p:cNvSpPr>
          <p:nvPr/>
        </p:nvSpPr>
        <p:spPr>
          <a:xfrm>
            <a:off x="228600" y="304800"/>
            <a:ext cx="8686800" cy="609600"/>
          </a:xfrm>
          <a:prstGeom prst="rect">
            <a:avLst/>
          </a:prstGeom>
          <a:effectLst>
            <a:outerShdw blurRad="50800" dist="38100" dir="2700000" algn="tl" rotWithShape="0">
              <a:prstClr val="black">
                <a:alpha val="40000"/>
              </a:prstClr>
            </a:outerShdw>
          </a:effectLst>
          <a:scene3d>
            <a:camera prst="orthographicFront"/>
            <a:lightRig rig="threePt" dir="t"/>
          </a:scene3d>
          <a:sp3d>
            <a:contourClr>
              <a:schemeClr val="bg1"/>
            </a:contourClr>
          </a:sp3d>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Purchase Order</a:t>
            </a:r>
            <a:endPar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09B59B6-8ACA-4019-B0BF-1EA96462AD4D}" type="slidenum">
              <a:rPr lang="en-US"/>
              <a:pPr>
                <a:defRPr/>
              </a:pPr>
              <a:t>21</a:t>
            </a:fld>
            <a:endParaRPr lang="en-US"/>
          </a:p>
        </p:txBody>
      </p:sp>
      <p:sp>
        <p:nvSpPr>
          <p:cNvPr id="29699" name="TextBox 6"/>
          <p:cNvSpPr txBox="1">
            <a:spLocks noChangeArrowheads="1"/>
          </p:cNvSpPr>
          <p:nvPr/>
        </p:nvSpPr>
        <p:spPr bwMode="auto">
          <a:xfrm>
            <a:off x="914400" y="1074738"/>
            <a:ext cx="7772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latin typeface="Corbel" pitchFamily="34" charset="0"/>
              </a:rPr>
              <a:t>  Key Data Fields</a:t>
            </a:r>
          </a:p>
          <a:p>
            <a:pPr lvl="1">
              <a:buFont typeface="Arial" pitchFamily="34" charset="0"/>
              <a:buChar char="•"/>
            </a:pPr>
            <a:r>
              <a:rPr lang="en-US" altLang="en-US">
                <a:latin typeface="Corbel" pitchFamily="34" charset="0"/>
              </a:rPr>
              <a:t>  </a:t>
            </a:r>
            <a:r>
              <a:rPr lang="en-US" altLang="en-US" sz="1600">
                <a:latin typeface="Corbel" pitchFamily="34" charset="0"/>
              </a:rPr>
              <a:t>Header – PO Number, PO Date, Requested Delivery Date, Buyer, Ship To Name and Address, Terms Code, Ship Method Code, Special Bid Number (ex. HP Big Deal Number), etc.</a:t>
            </a:r>
          </a:p>
          <a:p>
            <a:pPr lvl="1">
              <a:buFont typeface="Arial" pitchFamily="34" charset="0"/>
              <a:buChar char="•"/>
            </a:pPr>
            <a:r>
              <a:rPr lang="en-US" altLang="en-US" sz="1600">
                <a:latin typeface="Corbel" pitchFamily="34" charset="0"/>
              </a:rPr>
              <a:t>  Detail – SYNNEX SKU Number</a:t>
            </a:r>
            <a:r>
              <a:rPr lang="en-US" altLang="en-US" sz="1600">
                <a:solidFill>
                  <a:srgbClr val="A50021"/>
                </a:solidFill>
                <a:latin typeface="Corbel" pitchFamily="34" charset="0"/>
              </a:rPr>
              <a:t>††</a:t>
            </a:r>
            <a:r>
              <a:rPr lang="en-US" altLang="en-US" sz="1600">
                <a:latin typeface="Corbel" pitchFamily="34" charset="0"/>
              </a:rPr>
              <a:t>, Unit Price, Order Qty., etc.</a:t>
            </a:r>
          </a:p>
          <a:p>
            <a:pPr lvl="1">
              <a:buFont typeface="Arial" pitchFamily="34" charset="0"/>
              <a:buChar char="•"/>
            </a:pPr>
            <a:r>
              <a:rPr lang="en-US" altLang="en-US" sz="1600">
                <a:latin typeface="Corbel" pitchFamily="34" charset="0"/>
              </a:rPr>
              <a:t>  PO Comment – Header and line level comments and notes are both accepted by SYNNEX.  Resellers can specify different comments for different purposes (i.e. some comments are displayed only for SYNNEX reps to view).</a:t>
            </a:r>
          </a:p>
          <a:p>
            <a:pPr lvl="1">
              <a:buFont typeface="Arial" pitchFamily="34" charset="0"/>
              <a:buChar char="•"/>
            </a:pPr>
            <a:r>
              <a:rPr lang="en-US" altLang="en-US" sz="1600">
                <a:latin typeface="Corbel" pitchFamily="34" charset="0"/>
              </a:rPr>
              <a:t>  Freight Charges – SYNNEX can accept and bill freight charges to reseller’s, or reseller’s customers, freight account.</a:t>
            </a:r>
          </a:p>
        </p:txBody>
      </p:sp>
      <p:sp>
        <p:nvSpPr>
          <p:cNvPr id="29700" name="TextBox 11"/>
          <p:cNvSpPr txBox="1">
            <a:spLocks noChangeArrowheads="1"/>
          </p:cNvSpPr>
          <p:nvPr/>
        </p:nvSpPr>
        <p:spPr bwMode="auto">
          <a:xfrm>
            <a:off x="914400" y="3657600"/>
            <a:ext cx="77724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a:latin typeface="Corbel" pitchFamily="34" charset="0"/>
              </a:rPr>
              <a:t>  </a:t>
            </a:r>
            <a:r>
              <a:rPr lang="en-US" altLang="en-US" sz="2000">
                <a:latin typeface="Corbel" pitchFamily="34" charset="0"/>
              </a:rPr>
              <a:t>Auto Customer PO Processing – Auto-Fulfillment</a:t>
            </a:r>
          </a:p>
          <a:p>
            <a:pPr lvl="1">
              <a:buFont typeface="Arial" pitchFamily="34" charset="0"/>
              <a:buChar char="•"/>
            </a:pPr>
            <a:r>
              <a:rPr lang="en-US" altLang="en-US">
                <a:latin typeface="Corbel" pitchFamily="34" charset="0"/>
              </a:rPr>
              <a:t>  </a:t>
            </a:r>
            <a:r>
              <a:rPr lang="en-US" altLang="en-US" sz="1600">
                <a:latin typeface="Corbel" pitchFamily="34" charset="0"/>
              </a:rPr>
              <a:t>SYNNEX Sales can setup customer profiles for their resellers.</a:t>
            </a:r>
          </a:p>
          <a:p>
            <a:pPr lvl="2">
              <a:buFont typeface="Arial" pitchFamily="34" charset="0"/>
              <a:buChar char="•"/>
            </a:pPr>
            <a:r>
              <a:rPr lang="en-US" altLang="en-US" sz="1600">
                <a:latin typeface="Corbel" pitchFamily="34" charset="0"/>
              </a:rPr>
              <a:t>  If a reseller’s PO meets all the predefined conditions-such as price difference tolerance, backorder allowance, split-ship/ship-complete, inventory-the PO will be processed and fulfilled without Sales’ intervention.  These conditions must be reviewed and defined mutually by Sales and the reseller.  If a profile is not setup, or a PO does not meet these conditions, the PO will go to the Sales Queue requiring Sales to review/release it.</a:t>
            </a:r>
            <a:endParaRPr lang="en-US" altLang="en-US" sz="1600">
              <a:solidFill>
                <a:srgbClr val="A50021"/>
              </a:solidFill>
              <a:latin typeface="Corbel" pitchFamily="34" charset="0"/>
            </a:endParaRPr>
          </a:p>
        </p:txBody>
      </p:sp>
      <p:sp>
        <p:nvSpPr>
          <p:cNvPr id="29701" name="TextBox 7"/>
          <p:cNvSpPr txBox="1">
            <a:spLocks noChangeArrowheads="1"/>
          </p:cNvSpPr>
          <p:nvPr/>
        </p:nvSpPr>
        <p:spPr bwMode="auto">
          <a:xfrm>
            <a:off x="609600" y="804863"/>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latin typeface="Corbel" pitchFamily="34" charset="0"/>
              </a:rPr>
              <a:t>Transaction Structure:</a:t>
            </a:r>
          </a:p>
        </p:txBody>
      </p:sp>
      <p:sp>
        <p:nvSpPr>
          <p:cNvPr id="29702" name="TextBox 8"/>
          <p:cNvSpPr txBox="1">
            <a:spLocks noChangeArrowheads="1"/>
          </p:cNvSpPr>
          <p:nvPr/>
        </p:nvSpPr>
        <p:spPr bwMode="auto">
          <a:xfrm>
            <a:off x="1447800" y="5791200"/>
            <a:ext cx="7162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dirty="0">
                <a:solidFill>
                  <a:srgbClr val="A50021"/>
                </a:solidFill>
                <a:latin typeface="Corbel" pitchFamily="34" charset="0"/>
              </a:rPr>
              <a:t>††</a:t>
            </a:r>
            <a:r>
              <a:rPr lang="en-US" altLang="en-US" sz="1100" dirty="0">
                <a:solidFill>
                  <a:schemeClr val="bg1"/>
                </a:solidFill>
                <a:latin typeface="Corbel" pitchFamily="34" charset="0"/>
              </a:rPr>
              <a:t>  </a:t>
            </a:r>
            <a:r>
              <a:rPr lang="en-US" altLang="en-US" sz="1100" dirty="0">
                <a:latin typeface="Corbel" pitchFamily="34" charset="0"/>
              </a:rPr>
              <a:t>By default, SYNNEX SKU numbers are required to be transmitted in PO files.  If a reseller cannot populate the SYNNEX SKU numbers but can only provide the manufacturers part number instead, the reseller is advised that a manufacturers part number does not always have a unique one-to-one match , which can possibly delay in our processing of PO’s whenever a one-to-one match is not found in our system.</a:t>
            </a:r>
          </a:p>
        </p:txBody>
      </p:sp>
      <p:sp>
        <p:nvSpPr>
          <p:cNvPr id="11" name="Title 1"/>
          <p:cNvSpPr txBox="1">
            <a:spLocks/>
          </p:cNvSpPr>
          <p:nvPr/>
        </p:nvSpPr>
        <p:spPr>
          <a:xfrm>
            <a:off x="228600" y="304800"/>
            <a:ext cx="8686800" cy="609600"/>
          </a:xfrm>
          <a:prstGeom prst="rect">
            <a:avLst/>
          </a:prstGeom>
          <a:effectLst>
            <a:outerShdw blurRad="50800" dist="38100" dir="2700000" algn="tl" rotWithShape="0">
              <a:prstClr val="black">
                <a:alpha val="40000"/>
              </a:prstClr>
            </a:outerShdw>
          </a:effectLst>
          <a:scene3d>
            <a:camera prst="orthographicFront"/>
            <a:lightRig rig="threePt" dir="t"/>
          </a:scene3d>
          <a:sp3d>
            <a:contourClr>
              <a:schemeClr val="bg1"/>
            </a:contourClr>
          </a:sp3d>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Purchase Order </a:t>
            </a:r>
            <a:r>
              <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(Continued)</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F71DDC5-4ABA-4C2D-9459-2F977974564B}" type="slidenum">
              <a:rPr lang="en-US"/>
              <a:pPr>
                <a:defRPr/>
              </a:pPr>
              <a:t>22</a:t>
            </a:fld>
            <a:endParaRPr lang="en-US"/>
          </a:p>
        </p:txBody>
      </p:sp>
      <p:sp>
        <p:nvSpPr>
          <p:cNvPr id="6" name="Rounded Rectangle 5"/>
          <p:cNvSpPr/>
          <p:nvPr/>
        </p:nvSpPr>
        <p:spPr>
          <a:xfrm>
            <a:off x="228600" y="1143000"/>
            <a:ext cx="1447800" cy="50292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ln w="1905"/>
                <a:solidFill>
                  <a:schemeClr val="accent1">
                    <a:lumMod val="75000"/>
                  </a:schemeClr>
                </a:solidFill>
                <a:effectLst>
                  <a:innerShdw blurRad="69850" dist="43180" dir="5400000">
                    <a:srgbClr val="000000">
                      <a:alpha val="65000"/>
                    </a:srgbClr>
                  </a:innerShdw>
                </a:effectLst>
                <a:latin typeface="Corbel" pitchFamily="34" charset="0"/>
              </a:rPr>
              <a:t>Reseller</a:t>
            </a:r>
          </a:p>
          <a:p>
            <a:pPr algn="ctr" fontAlgn="auto">
              <a:spcBef>
                <a:spcPts val="0"/>
              </a:spcBef>
              <a:spcAft>
                <a:spcPts val="0"/>
              </a:spcAft>
              <a:defRPr/>
            </a:pPr>
            <a:r>
              <a:rPr lang="en-US" sz="1600" b="1" dirty="0">
                <a:ln w="1905"/>
                <a:solidFill>
                  <a:schemeClr val="accent1">
                    <a:lumMod val="75000"/>
                  </a:schemeClr>
                </a:solidFill>
                <a:effectLst>
                  <a:innerShdw blurRad="69850" dist="43180" dir="5400000">
                    <a:srgbClr val="000000">
                      <a:alpha val="65000"/>
                    </a:srgbClr>
                  </a:innerShdw>
                </a:effectLst>
                <a:latin typeface="Corbel" pitchFamily="34" charset="0"/>
              </a:rPr>
              <a:t> Purchasing</a:t>
            </a:r>
          </a:p>
          <a:p>
            <a:pPr algn="ctr" fontAlgn="auto">
              <a:spcBef>
                <a:spcPts val="0"/>
              </a:spcBef>
              <a:spcAft>
                <a:spcPts val="0"/>
              </a:spcAft>
              <a:defRPr/>
            </a:pPr>
            <a:r>
              <a:rPr lang="en-US" sz="1600" b="1" dirty="0">
                <a:ln w="1905"/>
                <a:solidFill>
                  <a:schemeClr val="accent1">
                    <a:lumMod val="75000"/>
                  </a:schemeClr>
                </a:solidFill>
                <a:effectLst>
                  <a:innerShdw blurRad="69850" dist="43180" dir="5400000">
                    <a:srgbClr val="000000">
                      <a:alpha val="65000"/>
                    </a:srgbClr>
                  </a:innerShdw>
                </a:effectLst>
                <a:latin typeface="Corbel" pitchFamily="34" charset="0"/>
              </a:rPr>
              <a:t>System</a:t>
            </a:r>
            <a:endParaRPr lang="en-US" sz="1600" b="1" dirty="0">
              <a:ln w="1905"/>
              <a:solidFill>
                <a:schemeClr val="accent1">
                  <a:lumMod val="75000"/>
                </a:schemeClr>
              </a:solidFill>
              <a:effectLst>
                <a:innerShdw blurRad="69850" dist="43180" dir="5400000">
                  <a:srgbClr val="000000">
                    <a:alpha val="65000"/>
                  </a:srgbClr>
                </a:innerShdw>
              </a:effectLst>
              <a:latin typeface="Corbel" pitchFamily="34" charset="0"/>
            </a:endParaRPr>
          </a:p>
        </p:txBody>
      </p:sp>
      <p:sp>
        <p:nvSpPr>
          <p:cNvPr id="15" name="Rounded Rectangle 14"/>
          <p:cNvSpPr/>
          <p:nvPr/>
        </p:nvSpPr>
        <p:spPr>
          <a:xfrm>
            <a:off x="3124200" y="4419600"/>
            <a:ext cx="1066800" cy="16002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ln w="1905"/>
                <a:solidFill>
                  <a:schemeClr val="tx1"/>
                </a:solidFill>
                <a:effectLst>
                  <a:innerShdw blurRad="69850" dist="43180" dir="5400000">
                    <a:srgbClr val="000000">
                      <a:alpha val="65000"/>
                    </a:srgbClr>
                  </a:innerShdw>
                </a:effectLst>
                <a:latin typeface="Corbel" pitchFamily="34" charset="0"/>
              </a:rPr>
              <a:t>SYNNEX EDI PO Response Process</a:t>
            </a:r>
            <a:endParaRPr lang="en-US" sz="1200" b="1" dirty="0">
              <a:ln w="1905"/>
              <a:solidFill>
                <a:schemeClr val="tx1"/>
              </a:solidFill>
              <a:effectLst>
                <a:innerShdw blurRad="69850" dist="43180" dir="5400000">
                  <a:srgbClr val="000000">
                    <a:alpha val="65000"/>
                  </a:srgbClr>
                </a:innerShdw>
              </a:effectLst>
              <a:latin typeface="Corbel" pitchFamily="34" charset="0"/>
            </a:endParaRPr>
          </a:p>
        </p:txBody>
      </p:sp>
      <p:sp>
        <p:nvSpPr>
          <p:cNvPr id="16" name="Rounded Rectangle 15"/>
          <p:cNvSpPr/>
          <p:nvPr/>
        </p:nvSpPr>
        <p:spPr>
          <a:xfrm>
            <a:off x="5791200" y="2286000"/>
            <a:ext cx="1143000" cy="1828800"/>
          </a:xfrm>
          <a:prstGeom prst="roundRect">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ln w="1905"/>
                <a:solidFill>
                  <a:schemeClr val="bg1"/>
                </a:solidFill>
                <a:effectLst>
                  <a:innerShdw blurRad="69850" dist="43180" dir="5400000">
                    <a:srgbClr val="000000">
                      <a:alpha val="65000"/>
                    </a:srgbClr>
                  </a:innerShdw>
                </a:effectLst>
                <a:latin typeface="Corbel" pitchFamily="34" charset="0"/>
              </a:rPr>
              <a:t>Auto Reseller PO Processing</a:t>
            </a:r>
            <a:endParaRPr lang="en-US" sz="1200" b="1" dirty="0">
              <a:ln w="1905"/>
              <a:solidFill>
                <a:schemeClr val="bg1"/>
              </a:solidFill>
              <a:effectLst>
                <a:innerShdw blurRad="69850" dist="43180" dir="5400000">
                  <a:srgbClr val="000000">
                    <a:alpha val="65000"/>
                  </a:srgbClr>
                </a:innerShdw>
              </a:effectLst>
              <a:latin typeface="Corbel" pitchFamily="34" charset="0"/>
            </a:endParaRPr>
          </a:p>
        </p:txBody>
      </p:sp>
      <p:sp>
        <p:nvSpPr>
          <p:cNvPr id="17" name="Rounded Rectangle 16"/>
          <p:cNvSpPr/>
          <p:nvPr/>
        </p:nvSpPr>
        <p:spPr>
          <a:xfrm>
            <a:off x="8229600" y="2133600"/>
            <a:ext cx="685800" cy="990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b="1" dirty="0">
                <a:ln w="1905"/>
                <a:solidFill>
                  <a:schemeClr val="accent1">
                    <a:lumMod val="50000"/>
                  </a:schemeClr>
                </a:solidFill>
                <a:effectLst>
                  <a:innerShdw blurRad="69850" dist="43180" dir="5400000">
                    <a:srgbClr val="000000">
                      <a:alpha val="65000"/>
                    </a:srgbClr>
                  </a:innerShdw>
                </a:effectLst>
                <a:latin typeface="Corbel" pitchFamily="34" charset="0"/>
              </a:rPr>
              <a:t>Sales rep needs to check and convert to SO/BO</a:t>
            </a:r>
            <a:endParaRPr lang="en-US" sz="800" b="1" dirty="0">
              <a:ln w="1905"/>
              <a:solidFill>
                <a:schemeClr val="accent1">
                  <a:lumMod val="50000"/>
                </a:schemeClr>
              </a:solidFill>
              <a:effectLst>
                <a:innerShdw blurRad="69850" dist="43180" dir="5400000">
                  <a:srgbClr val="000000">
                    <a:alpha val="65000"/>
                  </a:srgbClr>
                </a:innerShdw>
              </a:effectLst>
              <a:latin typeface="Corbel" pitchFamily="34" charset="0"/>
            </a:endParaRPr>
          </a:p>
        </p:txBody>
      </p:sp>
      <p:sp>
        <p:nvSpPr>
          <p:cNvPr id="27" name="Right Arrow 26"/>
          <p:cNvSpPr/>
          <p:nvPr/>
        </p:nvSpPr>
        <p:spPr>
          <a:xfrm rot="16200000">
            <a:off x="6021324" y="4341876"/>
            <a:ext cx="685800" cy="384048"/>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28" name="Left Arrow 27"/>
          <p:cNvSpPr/>
          <p:nvPr/>
        </p:nvSpPr>
        <p:spPr>
          <a:xfrm>
            <a:off x="1752600" y="5029200"/>
            <a:ext cx="1219200" cy="381000"/>
          </a:xfrm>
          <a:prstGeom prst="lef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Corbel" pitchFamily="34" charset="0"/>
              </a:rPr>
              <a:t>EDI/XML PO Response</a:t>
            </a:r>
            <a:endParaRPr lang="en-US" sz="1000" dirty="0">
              <a:latin typeface="Corbel" pitchFamily="34" charset="0"/>
            </a:endParaRPr>
          </a:p>
        </p:txBody>
      </p:sp>
      <p:sp>
        <p:nvSpPr>
          <p:cNvPr id="29" name="Title 1"/>
          <p:cNvSpPr txBox="1">
            <a:spLocks/>
          </p:cNvSpPr>
          <p:nvPr/>
        </p:nvSpPr>
        <p:spPr>
          <a:xfrm>
            <a:off x="228600" y="304800"/>
            <a:ext cx="8686800" cy="609600"/>
          </a:xfrm>
          <a:prstGeom prst="rect">
            <a:avLst/>
          </a:prstGeom>
          <a:effectLst>
            <a:outerShdw blurRad="50800" dist="38100" dir="2700000" algn="tl" rotWithShape="0">
              <a:prstClr val="black">
                <a:alpha val="40000"/>
              </a:prstClr>
            </a:outerShdw>
          </a:effectLst>
          <a:scene3d>
            <a:camera prst="orthographicFront"/>
            <a:lightRig rig="threePt" dir="t"/>
          </a:scene3d>
          <a:sp3d>
            <a:contourClr>
              <a:schemeClr val="bg1"/>
            </a:contourClr>
          </a:sp3d>
        </p:spPr>
        <p:txBody>
          <a:bodyPr/>
          <a:lstStyle/>
          <a:p>
            <a:pPr algn="ctr" fontAlgn="auto">
              <a:spcAft>
                <a:spcPts val="0"/>
              </a:spcAft>
              <a:defRPr/>
            </a:pPr>
            <a:r>
              <a:rPr lang="en-US" sz="2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How Reseller’s EDI/XML PO’s are Processed by SYNNEX</a:t>
            </a:r>
            <a:endParaRPr lang="en-US" sz="2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30" name="Flowchart: Magnetic Disk 29"/>
          <p:cNvSpPr/>
          <p:nvPr/>
        </p:nvSpPr>
        <p:spPr>
          <a:xfrm>
            <a:off x="4419600" y="4038600"/>
            <a:ext cx="1066800" cy="1219200"/>
          </a:xfrm>
          <a:prstGeom prst="flowChartMagneticDisk">
            <a:avLst/>
          </a:prstGeom>
          <a:solidFill>
            <a:srgbClr val="0070C0"/>
          </a:solidFill>
          <a:ln>
            <a:solidFill>
              <a:srgbClr val="00B0F0"/>
            </a:solid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Corbel" pitchFamily="34" charset="0"/>
              </a:rPr>
              <a:t>Reseller PO Process Repository</a:t>
            </a:r>
            <a:endParaRPr lang="en-US" sz="1200" dirty="0">
              <a:latin typeface="Corbel" pitchFamily="34" charset="0"/>
            </a:endParaRPr>
          </a:p>
        </p:txBody>
      </p:sp>
      <p:sp>
        <p:nvSpPr>
          <p:cNvPr id="18" name="Rounded Rectangle 17"/>
          <p:cNvSpPr/>
          <p:nvPr/>
        </p:nvSpPr>
        <p:spPr>
          <a:xfrm>
            <a:off x="3124200" y="2286000"/>
            <a:ext cx="1066800" cy="16002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ln w="1905"/>
                <a:solidFill>
                  <a:schemeClr val="tx1"/>
                </a:solidFill>
                <a:effectLst>
                  <a:innerShdw blurRad="69850" dist="43180" dir="5400000">
                    <a:srgbClr val="000000">
                      <a:alpha val="65000"/>
                    </a:srgbClr>
                  </a:innerShdw>
                </a:effectLst>
                <a:latin typeface="Corbel" pitchFamily="34" charset="0"/>
              </a:rPr>
              <a:t>SYNNEX EDI PO Process</a:t>
            </a:r>
            <a:endParaRPr lang="en-US" sz="1200" b="1" dirty="0">
              <a:ln w="1905"/>
              <a:solidFill>
                <a:schemeClr val="tx1"/>
              </a:solidFill>
              <a:effectLst>
                <a:innerShdw blurRad="69850" dist="43180" dir="5400000">
                  <a:srgbClr val="000000">
                    <a:alpha val="65000"/>
                  </a:srgbClr>
                </a:innerShdw>
              </a:effectLst>
              <a:latin typeface="Corbel" pitchFamily="34" charset="0"/>
            </a:endParaRPr>
          </a:p>
        </p:txBody>
      </p:sp>
      <p:sp>
        <p:nvSpPr>
          <p:cNvPr id="20" name="Flowchart: Magnetic Disk 19"/>
          <p:cNvSpPr/>
          <p:nvPr/>
        </p:nvSpPr>
        <p:spPr>
          <a:xfrm>
            <a:off x="5867400" y="4953000"/>
            <a:ext cx="1066800" cy="1219200"/>
          </a:xfrm>
          <a:prstGeom prst="flowChartMagneticDisk">
            <a:avLst/>
          </a:prstGeom>
          <a:solidFill>
            <a:srgbClr val="0070C0"/>
          </a:solidFill>
          <a:ln>
            <a:solidFill>
              <a:srgbClr val="00B0F0"/>
            </a:solid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Corbel" pitchFamily="34" charset="0"/>
              </a:rPr>
              <a:t>Customer Profiles</a:t>
            </a:r>
            <a:endParaRPr lang="en-US" sz="1200" dirty="0">
              <a:latin typeface="Corbel" pitchFamily="34" charset="0"/>
            </a:endParaRPr>
          </a:p>
        </p:txBody>
      </p:sp>
      <p:sp>
        <p:nvSpPr>
          <p:cNvPr id="21" name="Left Arrow 20"/>
          <p:cNvSpPr/>
          <p:nvPr/>
        </p:nvSpPr>
        <p:spPr>
          <a:xfrm flipH="1">
            <a:off x="1752600" y="2514600"/>
            <a:ext cx="1219200" cy="381000"/>
          </a:xfrm>
          <a:prstGeom prst="lef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bg1"/>
                </a:solidFill>
                <a:latin typeface="Corbel" pitchFamily="34" charset="0"/>
              </a:rPr>
              <a:t>EDI/XML PO</a:t>
            </a:r>
            <a:endParaRPr lang="en-US" sz="1000" dirty="0">
              <a:solidFill>
                <a:schemeClr val="bg1"/>
              </a:solidFill>
              <a:latin typeface="Corbel" pitchFamily="34" charset="0"/>
            </a:endParaRPr>
          </a:p>
        </p:txBody>
      </p:sp>
      <p:sp>
        <p:nvSpPr>
          <p:cNvPr id="22" name="Left Arrow 21"/>
          <p:cNvSpPr/>
          <p:nvPr/>
        </p:nvSpPr>
        <p:spPr>
          <a:xfrm>
            <a:off x="1752600" y="3276600"/>
            <a:ext cx="1219200" cy="381000"/>
          </a:xfrm>
          <a:prstGeom prst="lef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Corbel" pitchFamily="34" charset="0"/>
              </a:rPr>
              <a:t>EDI Receipt (EDI 997 – for EDI reseller only)</a:t>
            </a:r>
            <a:endParaRPr lang="en-US" sz="1000" dirty="0">
              <a:latin typeface="Corbel" pitchFamily="34" charset="0"/>
            </a:endParaRPr>
          </a:p>
        </p:txBody>
      </p:sp>
      <p:sp>
        <p:nvSpPr>
          <p:cNvPr id="23" name="Bent-Up Arrow 22"/>
          <p:cNvSpPr/>
          <p:nvPr/>
        </p:nvSpPr>
        <p:spPr>
          <a:xfrm flipV="1">
            <a:off x="4267200" y="3124200"/>
            <a:ext cx="685800" cy="838200"/>
          </a:xfrm>
          <a:prstGeom prst="bentUp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24" name="Bent-Up Arrow 23"/>
          <p:cNvSpPr/>
          <p:nvPr/>
        </p:nvSpPr>
        <p:spPr>
          <a:xfrm rot="16200000" flipV="1">
            <a:off x="4953000" y="3124200"/>
            <a:ext cx="838199" cy="685800"/>
          </a:xfrm>
          <a:prstGeom prst="bentUpArrow">
            <a:avLst>
              <a:gd name="adj1" fmla="val 25000"/>
              <a:gd name="adj2" fmla="val 25000"/>
              <a:gd name="adj3" fmla="val 2322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25" name="Bent-Up Arrow 24"/>
          <p:cNvSpPr/>
          <p:nvPr/>
        </p:nvSpPr>
        <p:spPr>
          <a:xfrm flipH="1" flipV="1">
            <a:off x="5257800" y="3429000"/>
            <a:ext cx="457200" cy="457200"/>
          </a:xfrm>
          <a:prstGeom prst="bentUpArrow">
            <a:avLst>
              <a:gd name="adj1" fmla="val 25000"/>
              <a:gd name="adj2" fmla="val 25000"/>
              <a:gd name="adj3" fmla="val 2322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32" name="Flowchart: Magnetic Disk 31"/>
          <p:cNvSpPr/>
          <p:nvPr/>
        </p:nvSpPr>
        <p:spPr>
          <a:xfrm>
            <a:off x="7620000" y="1219200"/>
            <a:ext cx="762000" cy="838200"/>
          </a:xfrm>
          <a:prstGeom prst="flowChartMagneticDisk">
            <a:avLst/>
          </a:prstGeom>
          <a:solidFill>
            <a:srgbClr val="0070C0"/>
          </a:solidFill>
          <a:ln>
            <a:solidFill>
              <a:srgbClr val="00B0F0"/>
            </a:solid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Corbel" pitchFamily="34" charset="0"/>
              </a:rPr>
              <a:t>Sales Queue</a:t>
            </a:r>
            <a:endParaRPr lang="en-US" sz="1200" dirty="0">
              <a:latin typeface="Corbel" pitchFamily="34" charset="0"/>
            </a:endParaRPr>
          </a:p>
        </p:txBody>
      </p:sp>
      <p:sp>
        <p:nvSpPr>
          <p:cNvPr id="33" name="Flowchart: Magnetic Disk 32"/>
          <p:cNvSpPr/>
          <p:nvPr/>
        </p:nvSpPr>
        <p:spPr>
          <a:xfrm>
            <a:off x="7620000" y="3276600"/>
            <a:ext cx="762000" cy="838200"/>
          </a:xfrm>
          <a:prstGeom prst="flowChartMagneticDisk">
            <a:avLst/>
          </a:prstGeom>
          <a:solidFill>
            <a:srgbClr val="0070C0"/>
          </a:solidFill>
          <a:ln>
            <a:solidFill>
              <a:srgbClr val="00B0F0"/>
            </a:solid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Corbel" pitchFamily="34" charset="0"/>
              </a:rPr>
              <a:t>Sales Orders</a:t>
            </a:r>
            <a:endParaRPr lang="en-US" sz="1200" dirty="0">
              <a:latin typeface="Corbel" pitchFamily="34" charset="0"/>
            </a:endParaRPr>
          </a:p>
        </p:txBody>
      </p:sp>
      <p:sp>
        <p:nvSpPr>
          <p:cNvPr id="34" name="Flowchart: Magnetic Disk 33"/>
          <p:cNvSpPr/>
          <p:nvPr/>
        </p:nvSpPr>
        <p:spPr>
          <a:xfrm>
            <a:off x="7620000" y="4267200"/>
            <a:ext cx="762000" cy="838200"/>
          </a:xfrm>
          <a:prstGeom prst="flowChartMagneticDisk">
            <a:avLst/>
          </a:prstGeom>
          <a:solidFill>
            <a:srgbClr val="0070C0"/>
          </a:solidFill>
          <a:ln>
            <a:solidFill>
              <a:srgbClr val="00B0F0"/>
            </a:solid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Corbel" pitchFamily="34" charset="0"/>
              </a:rPr>
              <a:t>Back Orders</a:t>
            </a:r>
            <a:endParaRPr lang="en-US" sz="1200" dirty="0">
              <a:latin typeface="Corbel" pitchFamily="34" charset="0"/>
            </a:endParaRPr>
          </a:p>
        </p:txBody>
      </p:sp>
      <p:sp>
        <p:nvSpPr>
          <p:cNvPr id="36" name="Right Arrow 35"/>
          <p:cNvSpPr/>
          <p:nvPr/>
        </p:nvSpPr>
        <p:spPr>
          <a:xfrm>
            <a:off x="7010400" y="3505200"/>
            <a:ext cx="533400" cy="384048"/>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38" name="Bent-Up Arrow 37"/>
          <p:cNvSpPr/>
          <p:nvPr/>
        </p:nvSpPr>
        <p:spPr>
          <a:xfrm rot="16200000" flipH="1" flipV="1">
            <a:off x="6781799" y="4038602"/>
            <a:ext cx="609601" cy="914400"/>
          </a:xfrm>
          <a:prstGeom prst="bentUpArrow">
            <a:avLst>
              <a:gd name="adj1" fmla="val 34644"/>
              <a:gd name="adj2" fmla="val 32000"/>
              <a:gd name="adj3" fmla="val 2700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39" name="Bent-Up Arrow 38"/>
          <p:cNvSpPr/>
          <p:nvPr/>
        </p:nvSpPr>
        <p:spPr>
          <a:xfrm rot="5400000" flipH="1">
            <a:off x="6781799" y="1371599"/>
            <a:ext cx="609601" cy="914400"/>
          </a:xfrm>
          <a:prstGeom prst="bentUpArrow">
            <a:avLst>
              <a:gd name="adj1" fmla="val 34644"/>
              <a:gd name="adj2" fmla="val 32000"/>
              <a:gd name="adj3" fmla="val 2700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pic>
        <p:nvPicPr>
          <p:cNvPr id="30774" name="Picture 2" descr="C:\Documents and Settings\Gabrieln\My Documents\My Pictures\Microsoft Clip Organizer\MCj043394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2098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5" name="TextBox 39"/>
          <p:cNvSpPr txBox="1">
            <a:spLocks noChangeArrowheads="1"/>
          </p:cNvSpPr>
          <p:nvPr/>
        </p:nvSpPr>
        <p:spPr bwMode="auto">
          <a:xfrm>
            <a:off x="304800" y="6303963"/>
            <a:ext cx="8382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b="1" u="sng">
                <a:latin typeface="Corbel" pitchFamily="34" charset="0"/>
              </a:rPr>
              <a:t>Special Note:</a:t>
            </a:r>
            <a:r>
              <a:rPr lang="en-US" altLang="en-US" sz="1000">
                <a:latin typeface="Corbel" pitchFamily="34" charset="0"/>
              </a:rPr>
              <a:t> If reseller does not have an auto-fill profile setup, all EDI PO’s will automatically fall into the Sales Queue by default.  If reseller does have auto-fill profile setup and EDI PO does not meet all predefined conditions (i.e. backorder not allowable, price discrepancy, etc.), EDI PO will also go into Sales Queue for Sales rep to review.</a:t>
            </a:r>
          </a:p>
        </p:txBody>
      </p:sp>
      <p:sp>
        <p:nvSpPr>
          <p:cNvPr id="41" name="Oval 40"/>
          <p:cNvSpPr/>
          <p:nvPr/>
        </p:nvSpPr>
        <p:spPr>
          <a:xfrm>
            <a:off x="1828800" y="22098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1</a:t>
            </a:r>
            <a:endParaRPr lang="en-US" sz="1400" dirty="0">
              <a:latin typeface="Corbel" pitchFamily="34" charset="0"/>
            </a:endParaRPr>
          </a:p>
        </p:txBody>
      </p:sp>
      <p:sp>
        <p:nvSpPr>
          <p:cNvPr id="42" name="Oval 41"/>
          <p:cNvSpPr/>
          <p:nvPr/>
        </p:nvSpPr>
        <p:spPr>
          <a:xfrm>
            <a:off x="2743200" y="47244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7</a:t>
            </a:r>
            <a:endParaRPr lang="en-US" sz="1400" dirty="0">
              <a:latin typeface="Corbel" pitchFamily="34" charset="0"/>
            </a:endParaRPr>
          </a:p>
        </p:txBody>
      </p:sp>
      <p:sp>
        <p:nvSpPr>
          <p:cNvPr id="43" name="Oval 42"/>
          <p:cNvSpPr/>
          <p:nvPr/>
        </p:nvSpPr>
        <p:spPr>
          <a:xfrm>
            <a:off x="5410200" y="26670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4</a:t>
            </a:r>
            <a:endParaRPr lang="en-US" sz="1400" dirty="0">
              <a:latin typeface="Corbel" pitchFamily="34" charset="0"/>
            </a:endParaRPr>
          </a:p>
        </p:txBody>
      </p:sp>
      <p:sp>
        <p:nvSpPr>
          <p:cNvPr id="44" name="Oval 43"/>
          <p:cNvSpPr/>
          <p:nvPr/>
        </p:nvSpPr>
        <p:spPr>
          <a:xfrm>
            <a:off x="4267200" y="26670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3</a:t>
            </a:r>
            <a:endParaRPr lang="en-US" sz="1400" dirty="0">
              <a:latin typeface="Corbel" pitchFamily="34" charset="0"/>
            </a:endParaRPr>
          </a:p>
        </p:txBody>
      </p:sp>
      <p:sp>
        <p:nvSpPr>
          <p:cNvPr id="45" name="Oval 44"/>
          <p:cNvSpPr/>
          <p:nvPr/>
        </p:nvSpPr>
        <p:spPr>
          <a:xfrm>
            <a:off x="2743200" y="29718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2</a:t>
            </a:r>
            <a:endParaRPr lang="en-US" sz="1400" dirty="0">
              <a:latin typeface="Corbel" pitchFamily="34" charset="0"/>
            </a:endParaRPr>
          </a:p>
        </p:txBody>
      </p:sp>
      <p:sp>
        <p:nvSpPr>
          <p:cNvPr id="46" name="Oval 45"/>
          <p:cNvSpPr/>
          <p:nvPr/>
        </p:nvSpPr>
        <p:spPr>
          <a:xfrm>
            <a:off x="5410200" y="38100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6</a:t>
            </a:r>
            <a:endParaRPr lang="en-US" sz="1400" dirty="0">
              <a:latin typeface="Corbel" pitchFamily="34" charset="0"/>
            </a:endParaRPr>
          </a:p>
        </p:txBody>
      </p:sp>
      <p:sp>
        <p:nvSpPr>
          <p:cNvPr id="47" name="Oval 46"/>
          <p:cNvSpPr/>
          <p:nvPr/>
        </p:nvSpPr>
        <p:spPr>
          <a:xfrm>
            <a:off x="7010400" y="41148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spcBef>
                <a:spcPts val="0"/>
              </a:spcBef>
              <a:spcAft>
                <a:spcPts val="0"/>
              </a:spcAft>
              <a:defRPr/>
            </a:pPr>
            <a:r>
              <a:rPr lang="en-US" sz="1400" dirty="0">
                <a:latin typeface="Corbel" pitchFamily="34" charset="0"/>
              </a:rPr>
              <a:t>5c</a:t>
            </a:r>
            <a:endParaRPr lang="en-US" sz="1400" dirty="0">
              <a:latin typeface="Corbel" pitchFamily="34" charset="0"/>
            </a:endParaRPr>
          </a:p>
        </p:txBody>
      </p:sp>
      <p:sp>
        <p:nvSpPr>
          <p:cNvPr id="48" name="Oval 47"/>
          <p:cNvSpPr/>
          <p:nvPr/>
        </p:nvSpPr>
        <p:spPr>
          <a:xfrm>
            <a:off x="7010400" y="32004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spcBef>
                <a:spcPts val="0"/>
              </a:spcBef>
              <a:spcAft>
                <a:spcPts val="0"/>
              </a:spcAft>
              <a:defRPr/>
            </a:pPr>
            <a:r>
              <a:rPr lang="en-US" sz="1400" dirty="0">
                <a:latin typeface="Corbel" pitchFamily="34" charset="0"/>
              </a:rPr>
              <a:t>5b</a:t>
            </a:r>
            <a:endParaRPr lang="en-US" sz="1400" dirty="0">
              <a:latin typeface="Corbel" pitchFamily="34" charset="0"/>
            </a:endParaRPr>
          </a:p>
        </p:txBody>
      </p:sp>
      <p:sp>
        <p:nvSpPr>
          <p:cNvPr id="49" name="Oval 48"/>
          <p:cNvSpPr/>
          <p:nvPr/>
        </p:nvSpPr>
        <p:spPr>
          <a:xfrm>
            <a:off x="7010400" y="12192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spcBef>
                <a:spcPts val="0"/>
              </a:spcBef>
              <a:spcAft>
                <a:spcPts val="0"/>
              </a:spcAft>
              <a:defRPr/>
            </a:pPr>
            <a:r>
              <a:rPr lang="en-US" sz="1400" dirty="0">
                <a:latin typeface="Corbel" pitchFamily="34" charset="0"/>
              </a:rPr>
              <a:t>5a</a:t>
            </a:r>
            <a:endParaRPr lang="en-US" sz="1400" dirty="0">
              <a:latin typeface="Corbe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CF2FD5E-1145-4288-A1D4-F4DB740E2971}" type="slidenum">
              <a:rPr lang="en-US"/>
              <a:pPr>
                <a:defRPr/>
              </a:pPr>
              <a:t>23</a:t>
            </a:fld>
            <a:endParaRPr lang="en-US"/>
          </a:p>
        </p:txBody>
      </p:sp>
      <p:sp>
        <p:nvSpPr>
          <p:cNvPr id="31747" name="TextBox 6"/>
          <p:cNvSpPr txBox="1">
            <a:spLocks noChangeArrowheads="1"/>
          </p:cNvSpPr>
          <p:nvPr/>
        </p:nvSpPr>
        <p:spPr bwMode="auto">
          <a:xfrm>
            <a:off x="914400" y="1066800"/>
            <a:ext cx="77724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latin typeface="Corbel" pitchFamily="34" charset="0"/>
              </a:rPr>
              <a:t>  </a:t>
            </a:r>
            <a:r>
              <a:rPr lang="en-US" altLang="en-US" sz="2000" dirty="0">
                <a:latin typeface="Corbel" pitchFamily="34" charset="0"/>
              </a:rPr>
              <a:t>From Web (ECExpress)</a:t>
            </a:r>
          </a:p>
          <a:p>
            <a:pPr lvl="1">
              <a:buFont typeface="Arial" pitchFamily="34" charset="0"/>
              <a:buChar char="•"/>
            </a:pPr>
            <a:r>
              <a:rPr lang="en-US" altLang="en-US" dirty="0">
                <a:latin typeface="Corbel" pitchFamily="34" charset="0"/>
              </a:rPr>
              <a:t>  </a:t>
            </a:r>
            <a:r>
              <a:rPr lang="en-US" altLang="en-US" sz="1600" dirty="0">
                <a:latin typeface="Corbel" pitchFamily="34" charset="0"/>
              </a:rPr>
              <a:t>SYNNEX Implementation Time: Immediate</a:t>
            </a:r>
          </a:p>
          <a:p>
            <a:pPr lvl="1">
              <a:buFont typeface="Arial" pitchFamily="34" charset="0"/>
              <a:buChar char="•"/>
            </a:pPr>
            <a:r>
              <a:rPr lang="en-US" altLang="en-US" sz="1600" dirty="0">
                <a:latin typeface="Corbel" pitchFamily="34" charset="0"/>
              </a:rPr>
              <a:t>  Response time is approx. 10 minutes from PO to PO Response</a:t>
            </a:r>
          </a:p>
          <a:p>
            <a:pPr>
              <a:buFont typeface="Courier New" pitchFamily="49" charset="0"/>
              <a:buChar char="o"/>
            </a:pPr>
            <a:r>
              <a:rPr lang="en-US" altLang="en-US" sz="2000" dirty="0" smtClean="0">
                <a:latin typeface="Corbel" pitchFamily="34" charset="0"/>
              </a:rPr>
              <a:t>EDI </a:t>
            </a:r>
            <a:r>
              <a:rPr lang="en-US" altLang="en-US" sz="2000" dirty="0">
                <a:latin typeface="Corbel" pitchFamily="34" charset="0"/>
              </a:rPr>
              <a:t>855 (VAN/FTP/AS2)</a:t>
            </a:r>
          </a:p>
          <a:p>
            <a:pPr lvl="1">
              <a:buFont typeface="Arial" pitchFamily="34" charset="0"/>
              <a:buChar char="•"/>
            </a:pPr>
            <a:r>
              <a:rPr lang="en-US" altLang="en-US" sz="1600" dirty="0">
                <a:latin typeface="Corbel" pitchFamily="34" charset="0"/>
              </a:rPr>
              <a:t>  SYNNEX Implementation Time: 5-7 business days (if no special customization required)</a:t>
            </a:r>
          </a:p>
          <a:p>
            <a:pPr lvl="1">
              <a:buFont typeface="Arial" pitchFamily="34" charset="0"/>
              <a:buChar char="•"/>
            </a:pPr>
            <a:r>
              <a:rPr lang="en-US" altLang="en-US" sz="1600" dirty="0">
                <a:latin typeface="Corbel" pitchFamily="34" charset="0"/>
              </a:rPr>
              <a:t> Response time is approx. 45 minutes from PO to PO Response (some orders may take longer if/when Sales manually reviews/releases order)</a:t>
            </a:r>
          </a:p>
        </p:txBody>
      </p:sp>
      <p:sp>
        <p:nvSpPr>
          <p:cNvPr id="31748" name="TextBox 12"/>
          <p:cNvSpPr txBox="1">
            <a:spLocks noChangeArrowheads="1"/>
          </p:cNvSpPr>
          <p:nvPr/>
        </p:nvSpPr>
        <p:spPr bwMode="auto">
          <a:xfrm>
            <a:off x="1447800" y="6105525"/>
            <a:ext cx="716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a:solidFill>
                  <a:srgbClr val="A50021"/>
                </a:solidFill>
                <a:latin typeface="Corbel" pitchFamily="34" charset="0"/>
              </a:rPr>
              <a:t>**</a:t>
            </a:r>
            <a:r>
              <a:rPr lang="en-US" altLang="en-US" sz="1100">
                <a:latin typeface="Corbel" pitchFamily="34" charset="0"/>
              </a:rPr>
              <a:t> Please check with your SYNNEX Sales rep to setup an account through ECExpress if you do not already have access.</a:t>
            </a:r>
          </a:p>
          <a:p>
            <a:r>
              <a:rPr lang="en-US" altLang="en-US" sz="1100">
                <a:solidFill>
                  <a:srgbClr val="0070C0"/>
                </a:solidFill>
                <a:latin typeface="Corbel" pitchFamily="34" charset="0"/>
              </a:rPr>
              <a:t>Note:  A more complete list of data content is located within our specifications available at </a:t>
            </a:r>
            <a:r>
              <a:rPr lang="en-US" altLang="en-US" sz="1100">
                <a:solidFill>
                  <a:srgbClr val="0070C0"/>
                </a:solidFill>
                <a:latin typeface="Corbel" pitchFamily="34" charset="0"/>
                <a:hlinkClick r:id="rId3"/>
              </a:rPr>
              <a:t>www.synnex.com</a:t>
            </a:r>
            <a:r>
              <a:rPr lang="en-US" altLang="en-US" sz="1100">
                <a:solidFill>
                  <a:srgbClr val="0070C0"/>
                </a:solidFill>
                <a:latin typeface="Corbel" pitchFamily="34" charset="0"/>
              </a:rPr>
              <a:t> (please refer to cover page).</a:t>
            </a:r>
          </a:p>
        </p:txBody>
      </p:sp>
      <p:sp>
        <p:nvSpPr>
          <p:cNvPr id="31749" name="TextBox 13"/>
          <p:cNvSpPr txBox="1">
            <a:spLocks noChangeArrowheads="1"/>
          </p:cNvSpPr>
          <p:nvPr/>
        </p:nvSpPr>
        <p:spPr bwMode="auto">
          <a:xfrm>
            <a:off x="609600" y="804863"/>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latin typeface="Corbel" pitchFamily="34" charset="0"/>
              </a:rPr>
              <a:t>Transmission Methods:</a:t>
            </a:r>
          </a:p>
        </p:txBody>
      </p:sp>
      <p:sp>
        <p:nvSpPr>
          <p:cNvPr id="8" name="Title 1"/>
          <p:cNvSpPr txBox="1">
            <a:spLocks/>
          </p:cNvSpPr>
          <p:nvPr/>
        </p:nvSpPr>
        <p:spPr>
          <a:xfrm>
            <a:off x="228600" y="304800"/>
            <a:ext cx="8686800" cy="609600"/>
          </a:xfrm>
          <a:prstGeom prst="rect">
            <a:avLst/>
          </a:prstGeom>
          <a:effectLst>
            <a:outerShdw blurRad="50800" dist="38100" dir="2700000" algn="tl" rotWithShape="0">
              <a:prstClr val="black">
                <a:alpha val="40000"/>
              </a:prstClr>
            </a:outerShdw>
          </a:effectLst>
          <a:scene3d>
            <a:camera prst="orthographicFront"/>
            <a:lightRig rig="threePt" dir="t"/>
          </a:scene3d>
          <a:sp3d>
            <a:contourClr>
              <a:schemeClr val="bg1"/>
            </a:contourClr>
          </a:sp3d>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Purchase Order Response</a:t>
            </a:r>
            <a:endPar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31751" name="TextBox 8"/>
          <p:cNvSpPr txBox="1">
            <a:spLocks noChangeArrowheads="1"/>
          </p:cNvSpPr>
          <p:nvPr/>
        </p:nvSpPr>
        <p:spPr bwMode="auto">
          <a:xfrm>
            <a:off x="762000" y="3505200"/>
            <a:ext cx="77724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latin typeface="Corbel" pitchFamily="34" charset="0"/>
              </a:rPr>
              <a:t>  </a:t>
            </a:r>
            <a:r>
              <a:rPr lang="en-US" altLang="en-US" sz="2000" dirty="0">
                <a:latin typeface="Corbel" pitchFamily="34" charset="0"/>
              </a:rPr>
              <a:t>Real-Time XML (SYNNEX specific XML format)</a:t>
            </a:r>
          </a:p>
          <a:p>
            <a:pPr lvl="1">
              <a:buFont typeface="Arial" pitchFamily="34" charset="0"/>
              <a:buChar char="•"/>
            </a:pPr>
            <a:r>
              <a:rPr lang="en-US" altLang="en-US" dirty="0">
                <a:latin typeface="Corbel" pitchFamily="34" charset="0"/>
              </a:rPr>
              <a:t>  </a:t>
            </a:r>
            <a:r>
              <a:rPr lang="en-US" altLang="en-US" sz="1600" dirty="0">
                <a:latin typeface="Corbel" pitchFamily="34" charset="0"/>
              </a:rPr>
              <a:t>SYNNEX Implementation Time: Immediate (utilizing SYNNEX’s existing service and format).</a:t>
            </a:r>
          </a:p>
          <a:p>
            <a:pPr lvl="1">
              <a:buFont typeface="Arial" pitchFamily="34" charset="0"/>
              <a:buChar char="•"/>
            </a:pPr>
            <a:r>
              <a:rPr lang="en-US" altLang="en-US" sz="1600" dirty="0">
                <a:latin typeface="Corbel" pitchFamily="34" charset="0"/>
              </a:rPr>
              <a:t>  Response time is approx. 10 seconds (may take longer during peak hours).</a:t>
            </a:r>
          </a:p>
          <a:p>
            <a:pPr lvl="1">
              <a:buFont typeface="Arial" pitchFamily="34" charset="0"/>
              <a:buChar char="•"/>
            </a:pPr>
            <a:r>
              <a:rPr lang="en-US" altLang="en-US" sz="1600" dirty="0">
                <a:latin typeface="Corbel" pitchFamily="34" charset="0"/>
              </a:rPr>
              <a:t>  Requires resellers account number, email address, and password used with the SYNNEX ECExpress website.</a:t>
            </a:r>
            <a:r>
              <a:rPr lang="en-US" altLang="en-US" sz="1600" dirty="0">
                <a:solidFill>
                  <a:srgbClr val="A50021"/>
                </a:solidFill>
                <a:latin typeface="Corbel" pitchFamily="34"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20F3405-0950-49B0-8C2F-433789C32397}" type="slidenum">
              <a:rPr lang="en-US"/>
              <a:pPr>
                <a:defRPr/>
              </a:pPr>
              <a:t>24</a:t>
            </a:fld>
            <a:endParaRPr lang="en-US"/>
          </a:p>
        </p:txBody>
      </p:sp>
      <p:sp>
        <p:nvSpPr>
          <p:cNvPr id="32771" name="TextBox 6"/>
          <p:cNvSpPr txBox="1">
            <a:spLocks noChangeArrowheads="1"/>
          </p:cNvSpPr>
          <p:nvPr/>
        </p:nvSpPr>
        <p:spPr bwMode="auto">
          <a:xfrm>
            <a:off x="914400" y="1074738"/>
            <a:ext cx="7772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dirty="0">
                <a:latin typeface="Corbel" pitchFamily="34" charset="0"/>
              </a:rPr>
              <a:t>  Key Data Fields</a:t>
            </a:r>
          </a:p>
          <a:p>
            <a:pPr lvl="1">
              <a:buFont typeface="Arial" pitchFamily="34" charset="0"/>
              <a:buChar char="•"/>
            </a:pPr>
            <a:r>
              <a:rPr lang="en-US" altLang="en-US" dirty="0">
                <a:latin typeface="Corbel" pitchFamily="34" charset="0"/>
              </a:rPr>
              <a:t> </a:t>
            </a:r>
            <a:r>
              <a:rPr lang="en-US" altLang="en-US" sz="1600" dirty="0">
                <a:latin typeface="Corbel" pitchFamily="34" charset="0"/>
              </a:rPr>
              <a:t>Header Response Reasons –</a:t>
            </a:r>
          </a:p>
          <a:p>
            <a:pPr lvl="2">
              <a:buFont typeface="Arial" pitchFamily="34" charset="0"/>
              <a:buChar char="•"/>
            </a:pPr>
            <a:r>
              <a:rPr lang="en-US" altLang="en-US" sz="1600" dirty="0">
                <a:latin typeface="Corbel" pitchFamily="34" charset="0"/>
              </a:rPr>
              <a:t>  Accepted w/ no change</a:t>
            </a:r>
          </a:p>
          <a:p>
            <a:pPr lvl="2">
              <a:buFont typeface="Arial" pitchFamily="34" charset="0"/>
              <a:buChar char="•"/>
            </a:pPr>
            <a:r>
              <a:rPr lang="en-US" altLang="en-US" sz="1600" dirty="0">
                <a:latin typeface="Corbel" pitchFamily="34" charset="0"/>
              </a:rPr>
              <a:t>  Accepted w/ price change</a:t>
            </a:r>
          </a:p>
          <a:p>
            <a:pPr lvl="2">
              <a:buFont typeface="Arial" pitchFamily="34" charset="0"/>
              <a:buChar char="•"/>
            </a:pPr>
            <a:r>
              <a:rPr lang="en-US" altLang="en-US" sz="1600" dirty="0">
                <a:latin typeface="Corbel" pitchFamily="34" charset="0"/>
              </a:rPr>
              <a:t>  Rejected (i.e. invalid SKU# received, deleted by Sales, missing mandatory fields, etc.)</a:t>
            </a:r>
          </a:p>
          <a:p>
            <a:pPr lvl="1">
              <a:buFont typeface="Arial" pitchFamily="34" charset="0"/>
              <a:buChar char="•"/>
            </a:pPr>
            <a:r>
              <a:rPr lang="en-US" altLang="en-US" sz="1600" dirty="0">
                <a:latin typeface="Corbel" pitchFamily="34" charset="0"/>
              </a:rPr>
              <a:t>  Detail Response Reasons –</a:t>
            </a:r>
          </a:p>
          <a:p>
            <a:pPr lvl="2">
              <a:buFont typeface="Arial" pitchFamily="34" charset="0"/>
              <a:buChar char="•"/>
            </a:pPr>
            <a:r>
              <a:rPr lang="en-US" altLang="en-US" sz="1600" dirty="0">
                <a:latin typeface="Corbel" pitchFamily="34" charset="0"/>
              </a:rPr>
              <a:t>  Item accepted</a:t>
            </a:r>
          </a:p>
          <a:p>
            <a:pPr lvl="2">
              <a:buFont typeface="Arial" pitchFamily="34" charset="0"/>
              <a:buChar char="•"/>
            </a:pPr>
            <a:r>
              <a:rPr lang="en-US" altLang="en-US" sz="1600" dirty="0">
                <a:latin typeface="Corbel" pitchFamily="34" charset="0"/>
              </a:rPr>
              <a:t>  </a:t>
            </a:r>
            <a:r>
              <a:rPr lang="en-US" altLang="en-US" sz="1600" dirty="0" smtClean="0">
                <a:latin typeface="Corbel" pitchFamily="34" charset="0"/>
              </a:rPr>
              <a:t>Item </a:t>
            </a:r>
            <a:r>
              <a:rPr lang="en-US" altLang="en-US" sz="1600" dirty="0">
                <a:latin typeface="Corbel" pitchFamily="34" charset="0"/>
              </a:rPr>
              <a:t>backordered</a:t>
            </a:r>
          </a:p>
          <a:p>
            <a:pPr lvl="2">
              <a:buFont typeface="Arial" pitchFamily="34" charset="0"/>
              <a:buChar char="•"/>
            </a:pPr>
            <a:r>
              <a:rPr lang="en-US" altLang="en-US" sz="1600" dirty="0">
                <a:latin typeface="Corbel" pitchFamily="34" charset="0"/>
              </a:rPr>
              <a:t>  Item rejected</a:t>
            </a:r>
          </a:p>
        </p:txBody>
      </p:sp>
      <p:sp>
        <p:nvSpPr>
          <p:cNvPr id="32772" name="TextBox 7"/>
          <p:cNvSpPr txBox="1">
            <a:spLocks noChangeArrowheads="1"/>
          </p:cNvSpPr>
          <p:nvPr/>
        </p:nvSpPr>
        <p:spPr bwMode="auto">
          <a:xfrm>
            <a:off x="609600" y="804863"/>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latin typeface="Corbel" pitchFamily="34" charset="0"/>
              </a:rPr>
              <a:t>Transaction Structure:</a:t>
            </a:r>
          </a:p>
        </p:txBody>
      </p:sp>
      <p:sp>
        <p:nvSpPr>
          <p:cNvPr id="10" name="Title 1"/>
          <p:cNvSpPr txBox="1">
            <a:spLocks/>
          </p:cNvSpPr>
          <p:nvPr/>
        </p:nvSpPr>
        <p:spPr>
          <a:xfrm>
            <a:off x="228600" y="304800"/>
            <a:ext cx="8686800" cy="609600"/>
          </a:xfrm>
          <a:prstGeom prst="rect">
            <a:avLst/>
          </a:prstGeom>
          <a:effectLst>
            <a:outerShdw blurRad="50800" dist="38100" dir="2700000" algn="tl" rotWithShape="0">
              <a:prstClr val="black">
                <a:alpha val="40000"/>
              </a:prstClr>
            </a:outerShdw>
          </a:effectLst>
          <a:scene3d>
            <a:camera prst="orthographicFront"/>
            <a:lightRig rig="threePt" dir="t"/>
          </a:scene3d>
          <a:sp3d>
            <a:contourClr>
              <a:schemeClr val="bg1"/>
            </a:contourClr>
          </a:sp3d>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Purchase Order Response </a:t>
            </a:r>
            <a:r>
              <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(Continued)</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32774" name="TextBox 10"/>
          <p:cNvSpPr txBox="1">
            <a:spLocks noChangeArrowheads="1"/>
          </p:cNvSpPr>
          <p:nvPr/>
        </p:nvSpPr>
        <p:spPr bwMode="auto">
          <a:xfrm>
            <a:off x="1447800" y="3657600"/>
            <a:ext cx="7162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a:solidFill>
                  <a:srgbClr val="0070C0"/>
                </a:solidFill>
                <a:latin typeface="Corbel" pitchFamily="34" charset="0"/>
              </a:rPr>
              <a:t>Note:  A more complete list of data content is located within our specifications available at </a:t>
            </a:r>
            <a:r>
              <a:rPr lang="en-US" altLang="en-US" sz="1100">
                <a:solidFill>
                  <a:srgbClr val="0070C0"/>
                </a:solidFill>
                <a:latin typeface="Corbel" pitchFamily="34" charset="0"/>
                <a:hlinkClick r:id="rId3"/>
              </a:rPr>
              <a:t>www.synnex.com</a:t>
            </a:r>
            <a:r>
              <a:rPr lang="en-US" altLang="en-US" sz="1100">
                <a:solidFill>
                  <a:srgbClr val="0070C0"/>
                </a:solidFill>
                <a:latin typeface="Corbel" pitchFamily="34" charset="0"/>
              </a:rPr>
              <a:t> (please refer to cover page).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AEBAA89-0070-4D10-A3D4-9C5573F727E3}" type="slidenum">
              <a:rPr lang="en-US"/>
              <a:pPr>
                <a:defRPr/>
              </a:pPr>
              <a:t>25</a:t>
            </a:fld>
            <a:endParaRPr lang="en-US"/>
          </a:p>
        </p:txBody>
      </p:sp>
      <p:sp>
        <p:nvSpPr>
          <p:cNvPr id="6" name="Rounded Rectangle 5"/>
          <p:cNvSpPr/>
          <p:nvPr/>
        </p:nvSpPr>
        <p:spPr>
          <a:xfrm>
            <a:off x="152400" y="1828800"/>
            <a:ext cx="914400" cy="45720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tx1"/>
                </a:solidFill>
                <a:effectLst>
                  <a:innerShdw blurRad="69850" dist="43180" dir="5400000">
                    <a:srgbClr val="000000">
                      <a:alpha val="65000"/>
                    </a:srgbClr>
                  </a:innerShdw>
                </a:effectLst>
              </a:rPr>
              <a:t>SYNNEX</a:t>
            </a:r>
            <a:endParaRPr lang="en-US" sz="2400" b="1" dirty="0">
              <a:ln w="1905"/>
              <a:solidFill>
                <a:schemeClr val="tx1"/>
              </a:solidFill>
              <a:effectLst>
                <a:innerShdw blurRad="69850" dist="43180" dir="5400000">
                  <a:srgbClr val="000000">
                    <a:alpha val="65000"/>
                  </a:srgbClr>
                </a:innerShdw>
              </a:effectLst>
            </a:endParaRPr>
          </a:p>
        </p:txBody>
      </p:sp>
      <p:sp>
        <p:nvSpPr>
          <p:cNvPr id="7" name="Rounded Rectangle 6"/>
          <p:cNvSpPr/>
          <p:nvPr/>
        </p:nvSpPr>
        <p:spPr>
          <a:xfrm>
            <a:off x="8001000" y="1828800"/>
            <a:ext cx="914400" cy="45720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accent1">
                    <a:lumMod val="75000"/>
                  </a:schemeClr>
                </a:solidFill>
                <a:effectLst>
                  <a:innerShdw blurRad="69850" dist="43180" dir="5400000">
                    <a:srgbClr val="000000">
                      <a:alpha val="65000"/>
                    </a:srgbClr>
                  </a:innerShdw>
                </a:effectLst>
              </a:rPr>
              <a:t>RESELLER</a:t>
            </a:r>
            <a:endParaRPr lang="en-US" sz="2400" b="1" dirty="0">
              <a:ln w="1905"/>
              <a:solidFill>
                <a:schemeClr val="accent1">
                  <a:lumMod val="75000"/>
                </a:schemeClr>
              </a:solidFill>
              <a:effectLst>
                <a:innerShdw blurRad="69850" dist="43180" dir="5400000">
                  <a:srgbClr val="000000">
                    <a:alpha val="65000"/>
                  </a:srgbClr>
                </a:innerShdw>
              </a:effectLst>
            </a:endParaRPr>
          </a:p>
        </p:txBody>
      </p:sp>
      <p:sp>
        <p:nvSpPr>
          <p:cNvPr id="8"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Purchase Order Status</a:t>
            </a:r>
            <a:endPar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33798" name="TextBox 8"/>
          <p:cNvSpPr txBox="1">
            <a:spLocks noChangeArrowheads="1"/>
          </p:cNvSpPr>
          <p:nvPr/>
        </p:nvSpPr>
        <p:spPr bwMode="auto">
          <a:xfrm>
            <a:off x="990600" y="838200"/>
            <a:ext cx="708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a:t>SYNNEX provides 2 options for a reseller to receive PO status electronically:</a:t>
            </a:r>
          </a:p>
        </p:txBody>
      </p:sp>
      <p:sp>
        <p:nvSpPr>
          <p:cNvPr id="33799" name="TextBox 10"/>
          <p:cNvSpPr txBox="1">
            <a:spLocks noChangeArrowheads="1"/>
          </p:cNvSpPr>
          <p:nvPr/>
        </p:nvSpPr>
        <p:spPr bwMode="auto">
          <a:xfrm>
            <a:off x="990600" y="1411288"/>
            <a:ext cx="708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Arial" pitchFamily="34" charset="0"/>
              <a:buChar char="•"/>
            </a:pPr>
            <a:r>
              <a:rPr lang="en-US" altLang="en-US"/>
              <a:t>  Option #1 – “Pull” (reseller requests info per PO#)</a:t>
            </a:r>
          </a:p>
        </p:txBody>
      </p:sp>
      <p:sp>
        <p:nvSpPr>
          <p:cNvPr id="12" name="Right Arrow 11"/>
          <p:cNvSpPr/>
          <p:nvPr/>
        </p:nvSpPr>
        <p:spPr>
          <a:xfrm flipH="1">
            <a:off x="1219200" y="2133600"/>
            <a:ext cx="6629400" cy="381000"/>
          </a:xfrm>
          <a:prstGeom prst="righ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latin typeface="Corbel" pitchFamily="34" charset="0"/>
              </a:rPr>
              <a:t>“Provide me with the status of PO#1234.”</a:t>
            </a:r>
            <a:endParaRPr lang="en-US" sz="1400" dirty="0">
              <a:solidFill>
                <a:schemeClr val="bg1"/>
              </a:solidFill>
              <a:latin typeface="Corbel" pitchFamily="34" charset="0"/>
            </a:endParaRPr>
          </a:p>
        </p:txBody>
      </p:sp>
      <p:sp>
        <p:nvSpPr>
          <p:cNvPr id="13" name="Right Arrow 12"/>
          <p:cNvSpPr/>
          <p:nvPr/>
        </p:nvSpPr>
        <p:spPr>
          <a:xfrm>
            <a:off x="1219200" y="3657600"/>
            <a:ext cx="6629400" cy="381000"/>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“It has shipped FedEx on 01/01/2009 15:00 and the tracking# is 8123456987456.”</a:t>
            </a:r>
            <a:endParaRPr lang="en-US" sz="1400" dirty="0">
              <a:latin typeface="Corbel" pitchFamily="34" charset="0"/>
            </a:endParaRPr>
          </a:p>
        </p:txBody>
      </p:sp>
      <p:sp>
        <p:nvSpPr>
          <p:cNvPr id="14" name="Right Arrow 13"/>
          <p:cNvSpPr/>
          <p:nvPr/>
        </p:nvSpPr>
        <p:spPr>
          <a:xfrm>
            <a:off x="1219200" y="4800600"/>
            <a:ext cx="6629400" cy="381000"/>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“It has been backordered and ETA is 01/10/2009.”</a:t>
            </a:r>
            <a:endParaRPr lang="en-US" sz="1400" dirty="0">
              <a:latin typeface="Corbel" pitchFamily="34" charset="0"/>
            </a:endParaRPr>
          </a:p>
        </p:txBody>
      </p:sp>
      <p:sp>
        <p:nvSpPr>
          <p:cNvPr id="15" name="Right Arrow 14"/>
          <p:cNvSpPr/>
          <p:nvPr/>
        </p:nvSpPr>
        <p:spPr>
          <a:xfrm>
            <a:off x="1219200" y="5867400"/>
            <a:ext cx="6629400" cy="381000"/>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“This PO is not found.”</a:t>
            </a:r>
            <a:endParaRPr lang="en-US" sz="1400" dirty="0">
              <a:latin typeface="Corbel" pitchFamily="34" charset="0"/>
            </a:endParaRPr>
          </a:p>
        </p:txBody>
      </p:sp>
      <p:sp>
        <p:nvSpPr>
          <p:cNvPr id="16" name="Right Arrow 15"/>
          <p:cNvSpPr/>
          <p:nvPr/>
        </p:nvSpPr>
        <p:spPr>
          <a:xfrm>
            <a:off x="1219200" y="2514600"/>
            <a:ext cx="6629400" cy="381000"/>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“It’s in our system and we are processing it.”</a:t>
            </a:r>
            <a:endParaRPr lang="en-US" sz="1400" dirty="0">
              <a:latin typeface="Corbel" pitchFamily="34" charset="0"/>
            </a:endParaRPr>
          </a:p>
        </p:txBody>
      </p:sp>
      <p:sp>
        <p:nvSpPr>
          <p:cNvPr id="17" name="Right Arrow 16"/>
          <p:cNvSpPr/>
          <p:nvPr/>
        </p:nvSpPr>
        <p:spPr>
          <a:xfrm flipH="1">
            <a:off x="1219200" y="3276600"/>
            <a:ext cx="6629400" cy="381000"/>
          </a:xfrm>
          <a:prstGeom prst="righ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latin typeface="Corbel" pitchFamily="34" charset="0"/>
              </a:rPr>
              <a:t>“Provide me with the status of PO#5678.”</a:t>
            </a:r>
            <a:endParaRPr lang="en-US" sz="1400" dirty="0">
              <a:solidFill>
                <a:schemeClr val="bg1"/>
              </a:solidFill>
              <a:latin typeface="Corbel" pitchFamily="34" charset="0"/>
            </a:endParaRPr>
          </a:p>
        </p:txBody>
      </p:sp>
      <p:sp>
        <p:nvSpPr>
          <p:cNvPr id="18" name="Right Arrow 17"/>
          <p:cNvSpPr/>
          <p:nvPr/>
        </p:nvSpPr>
        <p:spPr>
          <a:xfrm flipH="1">
            <a:off x="1219200" y="4419600"/>
            <a:ext cx="6629400" cy="381000"/>
          </a:xfrm>
          <a:prstGeom prst="righ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latin typeface="Corbel" pitchFamily="34" charset="0"/>
              </a:rPr>
              <a:t>“Provide me with the status of PO#9012.”</a:t>
            </a:r>
            <a:endParaRPr lang="en-US" sz="1400" dirty="0">
              <a:solidFill>
                <a:schemeClr val="bg1"/>
              </a:solidFill>
              <a:latin typeface="Corbel" pitchFamily="34" charset="0"/>
            </a:endParaRPr>
          </a:p>
        </p:txBody>
      </p:sp>
      <p:sp>
        <p:nvSpPr>
          <p:cNvPr id="19" name="Right Arrow 18"/>
          <p:cNvSpPr/>
          <p:nvPr/>
        </p:nvSpPr>
        <p:spPr>
          <a:xfrm flipH="1">
            <a:off x="1219200" y="5486400"/>
            <a:ext cx="6629400" cy="381000"/>
          </a:xfrm>
          <a:prstGeom prst="righ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latin typeface="Corbel" pitchFamily="34" charset="0"/>
              </a:rPr>
              <a:t>“Provide me with the status of PO#3456.”</a:t>
            </a:r>
            <a:endParaRPr lang="en-US" sz="1400" dirty="0">
              <a:solidFill>
                <a:schemeClr val="bg1"/>
              </a:solidFill>
              <a:latin typeface="Corbe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C680FF-86BC-42CC-9DC1-8397527D16E7}" type="slidenum">
              <a:rPr lang="en-US"/>
              <a:pPr>
                <a:defRPr/>
              </a:pPr>
              <a:t>26</a:t>
            </a:fld>
            <a:endParaRPr lang="en-US"/>
          </a:p>
        </p:txBody>
      </p:sp>
      <p:sp>
        <p:nvSpPr>
          <p:cNvPr id="6" name="Rounded Rectangle 5"/>
          <p:cNvSpPr/>
          <p:nvPr/>
        </p:nvSpPr>
        <p:spPr>
          <a:xfrm>
            <a:off x="152400" y="1828800"/>
            <a:ext cx="914400" cy="45720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tx1"/>
                </a:solidFill>
                <a:effectLst>
                  <a:innerShdw blurRad="69850" dist="43180" dir="5400000">
                    <a:srgbClr val="000000">
                      <a:alpha val="65000"/>
                    </a:srgbClr>
                  </a:innerShdw>
                </a:effectLst>
              </a:rPr>
              <a:t>SYNNEX</a:t>
            </a:r>
            <a:endParaRPr lang="en-US" sz="2400" b="1" dirty="0">
              <a:ln w="1905"/>
              <a:solidFill>
                <a:schemeClr val="tx1"/>
              </a:solidFill>
              <a:effectLst>
                <a:innerShdw blurRad="69850" dist="43180" dir="5400000">
                  <a:srgbClr val="000000">
                    <a:alpha val="65000"/>
                  </a:srgbClr>
                </a:innerShdw>
              </a:effectLst>
            </a:endParaRPr>
          </a:p>
        </p:txBody>
      </p:sp>
      <p:sp>
        <p:nvSpPr>
          <p:cNvPr id="7" name="Rounded Rectangle 6"/>
          <p:cNvSpPr/>
          <p:nvPr/>
        </p:nvSpPr>
        <p:spPr>
          <a:xfrm>
            <a:off x="8001000" y="1828800"/>
            <a:ext cx="914400" cy="45720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accent1">
                    <a:lumMod val="75000"/>
                  </a:schemeClr>
                </a:solidFill>
                <a:effectLst>
                  <a:innerShdw blurRad="69850" dist="43180" dir="5400000">
                    <a:srgbClr val="000000">
                      <a:alpha val="65000"/>
                    </a:srgbClr>
                  </a:innerShdw>
                </a:effectLst>
              </a:rPr>
              <a:t>RESELLER</a:t>
            </a:r>
            <a:endParaRPr lang="en-US" sz="2400" b="1" dirty="0">
              <a:ln w="1905"/>
              <a:solidFill>
                <a:schemeClr val="accent1">
                  <a:lumMod val="75000"/>
                </a:schemeClr>
              </a:solidFill>
              <a:effectLst>
                <a:innerShdw blurRad="69850" dist="43180" dir="5400000">
                  <a:srgbClr val="000000">
                    <a:alpha val="65000"/>
                  </a:srgbClr>
                </a:innerShdw>
              </a:effectLst>
            </a:endParaRPr>
          </a:p>
        </p:txBody>
      </p:sp>
      <p:sp>
        <p:nvSpPr>
          <p:cNvPr id="8"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Purchase Order Status </a:t>
            </a:r>
            <a:r>
              <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(Continued)</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34822" name="TextBox 10"/>
          <p:cNvSpPr txBox="1">
            <a:spLocks noChangeArrowheads="1"/>
          </p:cNvSpPr>
          <p:nvPr/>
        </p:nvSpPr>
        <p:spPr bwMode="auto">
          <a:xfrm>
            <a:off x="990600" y="877888"/>
            <a:ext cx="7086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Arial" pitchFamily="34" charset="0"/>
              <a:buChar char="•"/>
            </a:pPr>
            <a:r>
              <a:rPr lang="en-US" altLang="en-US"/>
              <a:t>  Option #2 – “Push” (SYNNEX provides status of all PO’s received)</a:t>
            </a:r>
          </a:p>
        </p:txBody>
      </p:sp>
      <p:sp>
        <p:nvSpPr>
          <p:cNvPr id="16" name="Right Arrow 15"/>
          <p:cNvSpPr/>
          <p:nvPr/>
        </p:nvSpPr>
        <p:spPr>
          <a:xfrm>
            <a:off x="1219200" y="2133600"/>
            <a:ext cx="6629400" cy="381000"/>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“It’s in our system and we are processing it.”</a:t>
            </a:r>
            <a:endParaRPr lang="en-US" sz="1400" dirty="0">
              <a:latin typeface="Corbel" pitchFamily="34" charset="0"/>
            </a:endParaRPr>
          </a:p>
        </p:txBody>
      </p:sp>
      <p:sp>
        <p:nvSpPr>
          <p:cNvPr id="20" name="Rounded Rectangle 19"/>
          <p:cNvSpPr/>
          <p:nvPr/>
        </p:nvSpPr>
        <p:spPr>
          <a:xfrm>
            <a:off x="1219200" y="3048000"/>
            <a:ext cx="6629400" cy="2057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1" name="Table 20"/>
          <p:cNvGraphicFramePr>
            <a:graphicFrameLocks noGrp="1"/>
          </p:cNvGraphicFramePr>
          <p:nvPr/>
        </p:nvGraphicFramePr>
        <p:xfrm>
          <a:off x="1447800" y="3352800"/>
          <a:ext cx="6096001" cy="1482724"/>
        </p:xfrm>
        <a:graphic>
          <a:graphicData uri="http://schemas.openxmlformats.org/drawingml/2006/table">
            <a:tbl>
              <a:tblPr firstRow="1" bandRow="1">
                <a:tableStyleId>{5C22544A-7EE6-4342-B048-85BDC9FD1C3A}</a:tableStyleId>
              </a:tblPr>
              <a:tblGrid>
                <a:gridCol w="609602"/>
                <a:gridCol w="1066800"/>
                <a:gridCol w="1143000"/>
                <a:gridCol w="3276599"/>
              </a:tblGrid>
              <a:tr h="370681">
                <a:tc>
                  <a:txBody>
                    <a:bodyPr/>
                    <a:lstStyle/>
                    <a:p>
                      <a:r>
                        <a:rPr lang="en-US" sz="1400" dirty="0" smtClean="0">
                          <a:latin typeface="Corbel" pitchFamily="34" charset="0"/>
                        </a:rPr>
                        <a:t>PO#</a:t>
                      </a:r>
                      <a:endParaRPr lang="en-US" sz="1400" dirty="0">
                        <a:latin typeface="Corbel" pitchFamily="34" charset="0"/>
                      </a:endParaRPr>
                    </a:p>
                  </a:txBody>
                  <a:tcPr marT="45700" marB="457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err="1" smtClean="0">
                          <a:latin typeface="Corbel" pitchFamily="34" charset="0"/>
                        </a:rPr>
                        <a:t>PO_Date</a:t>
                      </a:r>
                      <a:endParaRPr lang="en-US" sz="1400" dirty="0">
                        <a:latin typeface="Corbel" pitchFamily="34" charset="0"/>
                      </a:endParaRPr>
                    </a:p>
                  </a:txBody>
                  <a:tcPr marT="45700" marB="457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Status</a:t>
                      </a:r>
                      <a:endParaRPr lang="en-US" sz="1400" dirty="0">
                        <a:latin typeface="Corbel" pitchFamily="34" charset="0"/>
                      </a:endParaRPr>
                    </a:p>
                  </a:txBody>
                  <a:tcPr marT="45700" marB="457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Note</a:t>
                      </a:r>
                      <a:endParaRPr lang="en-US" sz="1400" dirty="0">
                        <a:latin typeface="Corbel" pitchFamily="34" charset="0"/>
                      </a:endParaRPr>
                    </a:p>
                  </a:txBody>
                  <a:tcPr marT="45700" marB="45700">
                    <a:lnL w="12700" cmpd="sng">
                      <a:noFill/>
                    </a:lnL>
                    <a:lnR w="12700" cmpd="sng">
                      <a:noFill/>
                    </a:lnR>
                    <a:lnT w="12700" cmpd="sng">
                      <a:noFill/>
                    </a:lnT>
                    <a:lnB w="38100" cmpd="sng">
                      <a:noFill/>
                    </a:lnB>
                    <a:lnTlToBr w="12700" cmpd="sng">
                      <a:noFill/>
                      <a:prstDash val="solid"/>
                    </a:lnTlToBr>
                    <a:lnBlToTr w="12700" cmpd="sng">
                      <a:noFill/>
                      <a:prstDash val="solid"/>
                    </a:lnBlToTr>
                  </a:tcPr>
                </a:tc>
              </a:tr>
              <a:tr h="370681">
                <a:tc>
                  <a:txBody>
                    <a:bodyPr/>
                    <a:lstStyle/>
                    <a:p>
                      <a:r>
                        <a:rPr lang="en-US" sz="1400" dirty="0" smtClean="0">
                          <a:latin typeface="Corbel" pitchFamily="34" charset="0"/>
                        </a:rPr>
                        <a:t>1234</a:t>
                      </a:r>
                      <a:endParaRPr lang="en-US" sz="1400" dirty="0">
                        <a:latin typeface="Corbel" pitchFamily="34" charset="0"/>
                      </a:endParaRPr>
                    </a:p>
                  </a:txBody>
                  <a:tcPr marT="45700" marB="4570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01/01/2009</a:t>
                      </a:r>
                      <a:endParaRPr lang="en-US" sz="1400" dirty="0">
                        <a:latin typeface="Corbel" pitchFamily="34" charset="0"/>
                      </a:endParaRPr>
                    </a:p>
                  </a:txBody>
                  <a:tcPr marT="45700" marB="4570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Processing</a:t>
                      </a:r>
                      <a:endParaRPr lang="en-US" sz="1400" dirty="0">
                        <a:latin typeface="Corbel" pitchFamily="34" charset="0"/>
                      </a:endParaRPr>
                    </a:p>
                  </a:txBody>
                  <a:tcPr marT="45700" marB="4570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Estimated Ship Date  is 01/05/2009</a:t>
                      </a:r>
                      <a:endParaRPr lang="en-US" sz="1400" dirty="0">
                        <a:latin typeface="Corbel" pitchFamily="34" charset="0"/>
                      </a:endParaRPr>
                    </a:p>
                  </a:txBody>
                  <a:tcPr marT="45700" marB="45700">
                    <a:lnL w="12700" cmpd="sng">
                      <a:noFill/>
                    </a:lnL>
                    <a:lnR w="12700" cmpd="sng">
                      <a:noFill/>
                    </a:lnR>
                    <a:lnT w="38100" cmpd="sng">
                      <a:noFill/>
                    </a:lnT>
                    <a:lnB w="12700" cmpd="sng">
                      <a:noFill/>
                    </a:lnB>
                    <a:lnTlToBr w="12700" cmpd="sng">
                      <a:noFill/>
                      <a:prstDash val="solid"/>
                    </a:lnTlToBr>
                    <a:lnBlToTr w="12700" cmpd="sng">
                      <a:noFill/>
                      <a:prstDash val="solid"/>
                    </a:lnBlToTr>
                  </a:tcPr>
                </a:tc>
              </a:tr>
              <a:tr h="370681">
                <a:tc>
                  <a:txBody>
                    <a:bodyPr/>
                    <a:lstStyle/>
                    <a:p>
                      <a:r>
                        <a:rPr lang="en-US" sz="1400" dirty="0" smtClean="0">
                          <a:latin typeface="Corbel" pitchFamily="34" charset="0"/>
                        </a:rPr>
                        <a:t>5678</a:t>
                      </a:r>
                      <a:endParaRPr lang="en-US" sz="1400" dirty="0">
                        <a:latin typeface="Corbel" pitchFamily="34" charset="0"/>
                      </a:endParaRPr>
                    </a:p>
                  </a:txBody>
                  <a:tcPr marT="45700" marB="457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01/05/2009</a:t>
                      </a:r>
                      <a:endParaRPr lang="en-US" sz="1400" dirty="0">
                        <a:latin typeface="Corbel" pitchFamily="34" charset="0"/>
                      </a:endParaRPr>
                    </a:p>
                  </a:txBody>
                  <a:tcPr marT="45700" marB="457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Backordered</a:t>
                      </a:r>
                      <a:endParaRPr lang="en-US" sz="1400" dirty="0">
                        <a:latin typeface="Corbel" pitchFamily="34" charset="0"/>
                      </a:endParaRPr>
                    </a:p>
                  </a:txBody>
                  <a:tcPr marT="45700" marB="457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Estimated Ship</a:t>
                      </a:r>
                      <a:r>
                        <a:rPr lang="en-US" sz="1400" baseline="0" dirty="0" smtClean="0">
                          <a:latin typeface="Corbel" pitchFamily="34" charset="0"/>
                        </a:rPr>
                        <a:t> Date is 01/15/2009</a:t>
                      </a:r>
                      <a:endParaRPr lang="en-US" sz="1400" dirty="0">
                        <a:latin typeface="Corbel" pitchFamily="34" charset="0"/>
                      </a:endParaRPr>
                    </a:p>
                  </a:txBody>
                  <a:tcPr marT="45700" marB="4570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681">
                <a:tc>
                  <a:txBody>
                    <a:bodyPr/>
                    <a:lstStyle/>
                    <a:p>
                      <a:r>
                        <a:rPr lang="en-US" sz="1400" dirty="0" smtClean="0">
                          <a:latin typeface="Corbel" pitchFamily="34" charset="0"/>
                        </a:rPr>
                        <a:t>9012</a:t>
                      </a:r>
                      <a:endParaRPr lang="en-US" sz="1400" dirty="0">
                        <a:latin typeface="Corbel" pitchFamily="34" charset="0"/>
                      </a:endParaRPr>
                    </a:p>
                  </a:txBody>
                  <a:tcPr marT="45700" marB="457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01/10/2009</a:t>
                      </a:r>
                      <a:endParaRPr lang="en-US" sz="1400" dirty="0">
                        <a:latin typeface="Corbel" pitchFamily="34" charset="0"/>
                      </a:endParaRPr>
                    </a:p>
                  </a:txBody>
                  <a:tcPr marT="45700" marB="457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Shipped</a:t>
                      </a:r>
                      <a:endParaRPr lang="en-US" sz="1400" dirty="0">
                        <a:latin typeface="Corbel" pitchFamily="34" charset="0"/>
                      </a:endParaRPr>
                    </a:p>
                  </a:txBody>
                  <a:tcPr marT="45700" marB="457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orbel" pitchFamily="34" charset="0"/>
                        </a:rPr>
                        <a:t>Shipped on 01/10/2009</a:t>
                      </a:r>
                      <a:r>
                        <a:rPr lang="en-US" sz="1400" baseline="0" dirty="0" smtClean="0">
                          <a:latin typeface="Corbel" pitchFamily="34" charset="0"/>
                        </a:rPr>
                        <a:t> – tracking# 8123…</a:t>
                      </a:r>
                      <a:endParaRPr lang="en-US" sz="1400" dirty="0">
                        <a:latin typeface="Corbel" pitchFamily="34" charset="0"/>
                      </a:endParaRPr>
                    </a:p>
                  </a:txBody>
                  <a:tcPr marT="45700" marB="4570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4846" name="TextBox 21"/>
          <p:cNvSpPr txBox="1">
            <a:spLocks noChangeArrowheads="1"/>
          </p:cNvSpPr>
          <p:nvPr/>
        </p:nvSpPr>
        <p:spPr bwMode="auto">
          <a:xfrm>
            <a:off x="1447800" y="6477000"/>
            <a:ext cx="6324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en-US" sz="1000" b="1" u="sng"/>
              <a:t>Please Note: </a:t>
            </a:r>
            <a:r>
              <a:rPr lang="en-US" altLang="en-US" sz="1000"/>
              <a:t>SYNNEX only generates PO Status on a nightly basis.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6A077D7-F7CE-45C8-B916-C4C66FA21E9D}" type="slidenum">
              <a:rPr lang="en-US"/>
              <a:pPr>
                <a:defRPr/>
              </a:pPr>
              <a:t>27</a:t>
            </a:fld>
            <a:endParaRPr lang="en-US"/>
          </a:p>
        </p:txBody>
      </p:sp>
      <p:sp>
        <p:nvSpPr>
          <p:cNvPr id="35843" name="TextBox 6"/>
          <p:cNvSpPr txBox="1">
            <a:spLocks noChangeArrowheads="1"/>
          </p:cNvSpPr>
          <p:nvPr/>
        </p:nvSpPr>
        <p:spPr bwMode="auto">
          <a:xfrm>
            <a:off x="914400" y="1066800"/>
            <a:ext cx="77724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t>  </a:t>
            </a:r>
            <a:r>
              <a:rPr lang="en-US" altLang="en-US" sz="2000" dirty="0"/>
              <a:t>From Web (ECExpress)</a:t>
            </a:r>
          </a:p>
          <a:p>
            <a:pPr lvl="1">
              <a:buFont typeface="Arial" pitchFamily="34" charset="0"/>
              <a:buChar char="•"/>
            </a:pPr>
            <a:r>
              <a:rPr lang="en-US" altLang="en-US" dirty="0"/>
              <a:t> </a:t>
            </a:r>
            <a:r>
              <a:rPr lang="en-US" altLang="en-US" sz="1600" dirty="0"/>
              <a:t>SYNNEX Implementation Time: Immediate</a:t>
            </a:r>
          </a:p>
          <a:p>
            <a:pPr lvl="1">
              <a:buFont typeface="Arial" pitchFamily="34" charset="0"/>
              <a:buChar char="•"/>
            </a:pPr>
            <a:r>
              <a:rPr lang="en-US" altLang="en-US" sz="1600" dirty="0"/>
              <a:t>  Frequency: </a:t>
            </a:r>
            <a:r>
              <a:rPr lang="en-US" altLang="en-US" sz="1600" dirty="0" smtClean="0"/>
              <a:t>Nightly</a:t>
            </a:r>
          </a:p>
          <a:p>
            <a:pPr lvl="1"/>
            <a:endParaRPr lang="en-US" altLang="en-US" sz="1600" dirty="0"/>
          </a:p>
          <a:p>
            <a:pPr>
              <a:buFont typeface="Courier New" pitchFamily="49" charset="0"/>
              <a:buChar char="o"/>
            </a:pPr>
            <a:r>
              <a:rPr lang="en-US" altLang="en-US" sz="2000" dirty="0" smtClean="0"/>
              <a:t>EDI </a:t>
            </a:r>
            <a:r>
              <a:rPr lang="en-US" altLang="en-US" sz="2000" dirty="0"/>
              <a:t>870 (VAN/FTP/AS2)</a:t>
            </a:r>
          </a:p>
          <a:p>
            <a:pPr lvl="1">
              <a:buFont typeface="Arial" pitchFamily="34" charset="0"/>
              <a:buChar char="•"/>
            </a:pPr>
            <a:r>
              <a:rPr lang="en-US" altLang="en-US" sz="1600" dirty="0"/>
              <a:t>  SYNNEX Implementation Time: 5-7 business days (if no special customization required)</a:t>
            </a:r>
          </a:p>
          <a:p>
            <a:pPr lvl="1">
              <a:buFont typeface="Arial" pitchFamily="34" charset="0"/>
              <a:buChar char="•"/>
            </a:pPr>
            <a:r>
              <a:rPr lang="en-US" altLang="en-US" sz="1600" dirty="0"/>
              <a:t> Frequency: Nightly</a:t>
            </a:r>
          </a:p>
        </p:txBody>
      </p:sp>
      <p:sp>
        <p:nvSpPr>
          <p:cNvPr id="35844" name="TextBox 12"/>
          <p:cNvSpPr txBox="1">
            <a:spLocks noChangeArrowheads="1"/>
          </p:cNvSpPr>
          <p:nvPr/>
        </p:nvSpPr>
        <p:spPr bwMode="auto">
          <a:xfrm>
            <a:off x="1447800" y="5638800"/>
            <a:ext cx="716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a:solidFill>
                  <a:srgbClr val="A50021"/>
                </a:solidFill>
              </a:rPr>
              <a:t>**</a:t>
            </a:r>
            <a:r>
              <a:rPr lang="en-US" altLang="en-US" sz="1100"/>
              <a:t> Please check with your SYNNEX Sales rep to setup an account through ECExpress if you do not already have access.</a:t>
            </a:r>
          </a:p>
          <a:p>
            <a:r>
              <a:rPr lang="en-US" altLang="en-US" sz="1100">
                <a:solidFill>
                  <a:srgbClr val="0070C0"/>
                </a:solidFill>
              </a:rPr>
              <a:t>Note:  A more complete list of data content is located within our specifications available at </a:t>
            </a:r>
            <a:r>
              <a:rPr lang="en-US" altLang="en-US" sz="1100">
                <a:solidFill>
                  <a:srgbClr val="0070C0"/>
                </a:solidFill>
                <a:hlinkClick r:id="rId3"/>
              </a:rPr>
              <a:t>www.synnex.com</a:t>
            </a:r>
            <a:r>
              <a:rPr lang="en-US" altLang="en-US" sz="1100">
                <a:solidFill>
                  <a:srgbClr val="0070C0"/>
                </a:solidFill>
              </a:rPr>
              <a:t> (please refer to cover page).</a:t>
            </a:r>
          </a:p>
        </p:txBody>
      </p:sp>
      <p:sp>
        <p:nvSpPr>
          <p:cNvPr id="35845" name="TextBox 13"/>
          <p:cNvSpPr txBox="1">
            <a:spLocks noChangeArrowheads="1"/>
          </p:cNvSpPr>
          <p:nvPr/>
        </p:nvSpPr>
        <p:spPr bwMode="auto">
          <a:xfrm>
            <a:off x="609600" y="804863"/>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t>Transmission Methods:</a:t>
            </a:r>
          </a:p>
        </p:txBody>
      </p:sp>
      <p:sp>
        <p:nvSpPr>
          <p:cNvPr id="35846" name="TextBox 8"/>
          <p:cNvSpPr txBox="1">
            <a:spLocks noChangeArrowheads="1"/>
          </p:cNvSpPr>
          <p:nvPr/>
        </p:nvSpPr>
        <p:spPr bwMode="auto">
          <a:xfrm>
            <a:off x="914400" y="3429000"/>
            <a:ext cx="77724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t>  </a:t>
            </a:r>
            <a:r>
              <a:rPr lang="en-US" altLang="en-US" sz="2000" dirty="0"/>
              <a:t>Real-Time XML (SYNNEX specific XML format)</a:t>
            </a:r>
          </a:p>
          <a:p>
            <a:pPr lvl="1">
              <a:buFont typeface="Arial" pitchFamily="34" charset="0"/>
              <a:buChar char="•"/>
            </a:pPr>
            <a:r>
              <a:rPr lang="en-US" altLang="en-US" dirty="0"/>
              <a:t>  </a:t>
            </a:r>
            <a:r>
              <a:rPr lang="en-US" altLang="en-US" sz="1600" dirty="0"/>
              <a:t>SYNNEX Implementation Time: Immediate (utilizing SYNNEX’s existing service and format).</a:t>
            </a:r>
          </a:p>
          <a:p>
            <a:pPr lvl="1">
              <a:buFont typeface="Arial" pitchFamily="34" charset="0"/>
              <a:buChar char="•"/>
            </a:pPr>
            <a:r>
              <a:rPr lang="en-US" altLang="en-US" sz="1600" dirty="0"/>
              <a:t>  Response time is approx. 10 seconds (may take longer during peak hours).</a:t>
            </a:r>
          </a:p>
          <a:p>
            <a:pPr lvl="1">
              <a:buFont typeface="Arial" pitchFamily="34" charset="0"/>
              <a:buChar char="•"/>
            </a:pPr>
            <a:r>
              <a:rPr lang="en-US" altLang="en-US" sz="1600" dirty="0"/>
              <a:t>  Requires resellers account number, email address, and password used with the SYNNEX ECExpress website.</a:t>
            </a:r>
            <a:r>
              <a:rPr lang="en-US" altLang="en-US" sz="1600" dirty="0">
                <a:solidFill>
                  <a:srgbClr val="A50021"/>
                </a:solidFill>
              </a:rPr>
              <a:t>**</a:t>
            </a:r>
          </a:p>
        </p:txBody>
      </p:sp>
      <p:sp>
        <p:nvSpPr>
          <p:cNvPr id="10"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Purchase Order Status </a:t>
            </a:r>
            <a:r>
              <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(Continued)</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A1B4155-58F0-4EDF-AE1E-250FB0C6F9F0}" type="slidenum">
              <a:rPr lang="en-US"/>
              <a:pPr>
                <a:defRPr/>
              </a:pPr>
              <a:t>28</a:t>
            </a:fld>
            <a:endParaRPr lang="en-US"/>
          </a:p>
        </p:txBody>
      </p:sp>
      <p:sp>
        <p:nvSpPr>
          <p:cNvPr id="36867" name="TextBox 6"/>
          <p:cNvSpPr txBox="1">
            <a:spLocks noChangeArrowheads="1"/>
          </p:cNvSpPr>
          <p:nvPr/>
        </p:nvSpPr>
        <p:spPr bwMode="auto">
          <a:xfrm>
            <a:off x="914400" y="1074738"/>
            <a:ext cx="7772400"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Key Data Fields</a:t>
            </a:r>
          </a:p>
          <a:p>
            <a:pPr lvl="1">
              <a:buFont typeface="Arial" pitchFamily="34" charset="0"/>
              <a:buChar char="•"/>
            </a:pPr>
            <a:r>
              <a:rPr lang="en-US" altLang="en-US"/>
              <a:t> </a:t>
            </a:r>
            <a:r>
              <a:rPr lang="en-US" altLang="en-US" sz="1600"/>
              <a:t>Header – PO Number, Status (In Process/Shipped/Cancelled), Status Update Date &amp; Time, etc.</a:t>
            </a:r>
          </a:p>
          <a:p>
            <a:pPr lvl="1">
              <a:buFont typeface="Arial" pitchFamily="34" charset="0"/>
              <a:buChar char="•"/>
            </a:pPr>
            <a:r>
              <a:rPr lang="en-US" altLang="en-US" sz="1600"/>
              <a:t>  Detail – PO Line Number, Status (In Process/Shipped/Cancelled), Part Number, Ship Qty, etc.</a:t>
            </a:r>
          </a:p>
          <a:p>
            <a:pPr lvl="1">
              <a:buFont typeface="Arial" pitchFamily="34" charset="0"/>
              <a:buChar char="•"/>
            </a:pPr>
            <a:r>
              <a:rPr lang="en-US" altLang="en-US" sz="1600"/>
              <a:t>  XML Order Status Request &amp; Response – Tracking numbers and Serial numbers included (some resellers use this option for Shipment Notification purposes </a:t>
            </a:r>
          </a:p>
        </p:txBody>
      </p:sp>
      <p:sp>
        <p:nvSpPr>
          <p:cNvPr id="36868" name="TextBox 7"/>
          <p:cNvSpPr txBox="1">
            <a:spLocks noChangeArrowheads="1"/>
          </p:cNvSpPr>
          <p:nvPr/>
        </p:nvSpPr>
        <p:spPr bwMode="auto">
          <a:xfrm>
            <a:off x="609600" y="804863"/>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t>Transaction Structure:</a:t>
            </a:r>
          </a:p>
        </p:txBody>
      </p:sp>
      <p:sp>
        <p:nvSpPr>
          <p:cNvPr id="36869" name="TextBox 10"/>
          <p:cNvSpPr txBox="1">
            <a:spLocks noChangeArrowheads="1"/>
          </p:cNvSpPr>
          <p:nvPr/>
        </p:nvSpPr>
        <p:spPr bwMode="auto">
          <a:xfrm>
            <a:off x="1447800" y="3227388"/>
            <a:ext cx="7162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a:solidFill>
                  <a:srgbClr val="0070C0"/>
                </a:solidFill>
              </a:rPr>
              <a:t>Note:  A more complete list of data content is located within our specifications available at </a:t>
            </a:r>
            <a:r>
              <a:rPr lang="en-US" altLang="en-US" sz="1100">
                <a:solidFill>
                  <a:srgbClr val="0070C0"/>
                </a:solidFill>
                <a:hlinkClick r:id="rId3"/>
              </a:rPr>
              <a:t>www.synnex.com</a:t>
            </a:r>
            <a:r>
              <a:rPr lang="en-US" altLang="en-US" sz="1100">
                <a:solidFill>
                  <a:srgbClr val="0070C0"/>
                </a:solidFill>
              </a:rPr>
              <a:t> (please refer to cover page).</a:t>
            </a:r>
          </a:p>
        </p:txBody>
      </p:sp>
      <p:sp>
        <p:nvSpPr>
          <p:cNvPr id="9"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Purchase Order Status </a:t>
            </a:r>
            <a:r>
              <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(Continued)</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Table Of Contents</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ndParaRPr>
          </a:p>
        </p:txBody>
      </p:sp>
      <p:sp>
        <p:nvSpPr>
          <p:cNvPr id="6" name="Slide Number Placeholder 5"/>
          <p:cNvSpPr>
            <a:spLocks noGrp="1"/>
          </p:cNvSpPr>
          <p:nvPr>
            <p:ph type="sldNum" sz="quarter" idx="12"/>
          </p:nvPr>
        </p:nvSpPr>
        <p:spPr/>
        <p:txBody>
          <a:bodyPr/>
          <a:lstStyle/>
          <a:p>
            <a:pPr>
              <a:defRPr/>
            </a:pPr>
            <a:fld id="{FCCC10E8-C6A7-48D4-94C6-31B673202E03}" type="slidenum">
              <a:rPr lang="en-US"/>
              <a:pPr>
                <a:defRPr/>
              </a:pPr>
              <a:t>2</a:t>
            </a:fld>
            <a:endParaRPr lang="en-US"/>
          </a:p>
        </p:txBody>
      </p:sp>
      <p:sp>
        <p:nvSpPr>
          <p:cNvPr id="10244" name="Rectangle 1027"/>
          <p:cNvSpPr txBox="1">
            <a:spLocks noChangeArrowheads="1"/>
          </p:cNvSpPr>
          <p:nvPr/>
        </p:nvSpPr>
        <p:spPr bwMode="auto">
          <a:xfrm>
            <a:off x="381000" y="1295400"/>
            <a:ext cx="8534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7850" indent="-288925">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Overview</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eCatalog (Price &amp; Availability Files)</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Purchase Order &amp; Response</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Purchase Order Status</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Ship Notice</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Invoicing</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RMA</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Other B2B Services</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VAN (Value Added Network)</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Frequently Asked Questions (F.A.Q.)</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How To Get Started</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TEAMWORK - Critical Success Factors</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SLA Support Guidelines</a:t>
            </a:r>
          </a:p>
          <a:p>
            <a:pPr>
              <a:lnSpc>
                <a:spcPct val="105000"/>
              </a:lnSpc>
              <a:spcBef>
                <a:spcPct val="20000"/>
              </a:spcBef>
              <a:buClr>
                <a:schemeClr val="tx1"/>
              </a:buClr>
              <a:buSzPct val="95000"/>
              <a:buFont typeface="Arial" pitchFamily="34" charset="0"/>
              <a:buChar char="•"/>
            </a:pPr>
            <a:r>
              <a:rPr lang="en-US" altLang="zh-TW" sz="2000" b="1">
                <a:solidFill>
                  <a:schemeClr val="tx2"/>
                </a:solidFill>
                <a:latin typeface="Corbel" pitchFamily="34" charset="0"/>
                <a:cs typeface="PMingLiU" pitchFamily="18" charset="-120"/>
              </a:rPr>
              <a:t>Document Version History</a:t>
            </a:r>
          </a:p>
        </p:txBody>
      </p:sp>
      <p:sp>
        <p:nvSpPr>
          <p:cNvPr id="10245" name="Text Box 1028"/>
          <p:cNvSpPr txBox="1">
            <a:spLocks noChangeArrowheads="1"/>
          </p:cNvSpPr>
          <p:nvPr/>
        </p:nvSpPr>
        <p:spPr bwMode="auto">
          <a:xfrm>
            <a:off x="365125" y="5756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p>
        </p:txBody>
      </p:sp>
      <p:pic>
        <p:nvPicPr>
          <p:cNvPr id="5" name="Picture 4"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42F4E106-24E0-4426-83ED-2059FF1E9E44}" type="slidenum">
              <a:rPr lang="en-US"/>
              <a:pPr>
                <a:defRPr/>
              </a:pPr>
              <a:t>29</a:t>
            </a:fld>
            <a:endParaRPr lang="en-US"/>
          </a:p>
        </p:txBody>
      </p:sp>
      <p:pic>
        <p:nvPicPr>
          <p:cNvPr id="6" name="Picture 5"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
        <p:nvSpPr>
          <p:cNvPr id="7" name="Title 8"/>
          <p:cNvSpPr>
            <a:spLocks noGrp="1"/>
          </p:cNvSpPr>
          <p:nvPr>
            <p:ph type="title"/>
          </p:nvPr>
        </p:nvSpPr>
        <p:spPr>
          <a:xfrm>
            <a:off x="685800" y="2667000"/>
            <a:ext cx="7772400" cy="914400"/>
          </a:xfrm>
        </p:spPr>
        <p:txBody>
          <a:bodyPr>
            <a:noAutofit/>
          </a:bodyPr>
          <a:lstStyle/>
          <a:p>
            <a:pPr algn="ct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Shipment Notification</a:t>
            </a:r>
            <a:b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b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and</a:t>
            </a:r>
            <a:b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b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Invoicing</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DE573C8-B183-4F8C-A480-CC6701D3F4F3}" type="slidenum">
              <a:rPr lang="en-US"/>
              <a:pPr>
                <a:defRPr/>
              </a:pPr>
              <a:t>30</a:t>
            </a:fld>
            <a:endParaRPr lang="en-US"/>
          </a:p>
        </p:txBody>
      </p:sp>
      <p:sp>
        <p:nvSpPr>
          <p:cNvPr id="38915" name="TextBox 6"/>
          <p:cNvSpPr txBox="1">
            <a:spLocks noChangeArrowheads="1"/>
          </p:cNvSpPr>
          <p:nvPr/>
        </p:nvSpPr>
        <p:spPr bwMode="auto">
          <a:xfrm>
            <a:off x="914400" y="1066800"/>
            <a:ext cx="77724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t>  </a:t>
            </a:r>
            <a:r>
              <a:rPr lang="en-US" altLang="en-US" sz="2000" dirty="0"/>
              <a:t>From Web (ECExpress)</a:t>
            </a:r>
          </a:p>
          <a:p>
            <a:pPr lvl="1">
              <a:buFont typeface="Arial" pitchFamily="34" charset="0"/>
              <a:buChar char="•"/>
            </a:pPr>
            <a:r>
              <a:rPr lang="en-US" altLang="en-US" dirty="0"/>
              <a:t> </a:t>
            </a:r>
            <a:r>
              <a:rPr lang="en-US" altLang="en-US" sz="1600" dirty="0"/>
              <a:t>SYNNEX Implementation Time: Immediate</a:t>
            </a:r>
          </a:p>
          <a:p>
            <a:pPr lvl="1">
              <a:buFont typeface="Arial" pitchFamily="34" charset="0"/>
              <a:buChar char="•"/>
            </a:pPr>
            <a:r>
              <a:rPr lang="en-US" altLang="en-US" sz="1600" dirty="0"/>
              <a:t>  Frequency: </a:t>
            </a:r>
            <a:r>
              <a:rPr lang="en-US" altLang="en-US" sz="1600" dirty="0" smtClean="0"/>
              <a:t>Real-time</a:t>
            </a:r>
          </a:p>
          <a:p>
            <a:pPr lvl="1"/>
            <a:endParaRPr lang="en-US" altLang="en-US" sz="1600" dirty="0"/>
          </a:p>
          <a:p>
            <a:pPr>
              <a:buFont typeface="Courier New" pitchFamily="49" charset="0"/>
              <a:buChar char="o"/>
            </a:pPr>
            <a:r>
              <a:rPr lang="en-US" altLang="en-US" sz="2000" dirty="0" smtClean="0"/>
              <a:t> EDI </a:t>
            </a:r>
            <a:r>
              <a:rPr lang="en-US" altLang="en-US" sz="2000" dirty="0"/>
              <a:t>856 (VAN/FTP/AS2)</a:t>
            </a:r>
          </a:p>
          <a:p>
            <a:pPr lvl="1">
              <a:buFont typeface="Arial" pitchFamily="34" charset="0"/>
              <a:buChar char="•"/>
            </a:pPr>
            <a:r>
              <a:rPr lang="en-US" altLang="en-US" sz="1600" dirty="0"/>
              <a:t>  SYNNEX Implementation Time: 5-7 business days (if no special customization required)</a:t>
            </a:r>
          </a:p>
          <a:p>
            <a:pPr lvl="1">
              <a:buFont typeface="Arial" pitchFamily="34" charset="0"/>
              <a:buChar char="•"/>
            </a:pPr>
            <a:r>
              <a:rPr lang="en-US" altLang="en-US" sz="1600" dirty="0"/>
              <a:t> Frequency: Hourly</a:t>
            </a:r>
          </a:p>
        </p:txBody>
      </p:sp>
      <p:sp>
        <p:nvSpPr>
          <p:cNvPr id="38916" name="TextBox 12"/>
          <p:cNvSpPr txBox="1">
            <a:spLocks noChangeArrowheads="1"/>
          </p:cNvSpPr>
          <p:nvPr/>
        </p:nvSpPr>
        <p:spPr bwMode="auto">
          <a:xfrm>
            <a:off x="1447800" y="5715000"/>
            <a:ext cx="716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a:solidFill>
                  <a:srgbClr val="A50021"/>
                </a:solidFill>
              </a:rPr>
              <a:t>**</a:t>
            </a:r>
            <a:r>
              <a:rPr lang="en-US" altLang="en-US" sz="1100"/>
              <a:t> Please check with your SYNNEX Sales rep to setup an account through ECExpress if you do not already have access.</a:t>
            </a:r>
          </a:p>
          <a:p>
            <a:r>
              <a:rPr lang="en-US" altLang="en-US" sz="1100">
                <a:solidFill>
                  <a:srgbClr val="0070C0"/>
                </a:solidFill>
              </a:rPr>
              <a:t>Note:  A more complete list of data content is located within our specifications available at </a:t>
            </a:r>
            <a:r>
              <a:rPr lang="en-US" altLang="en-US" sz="1100">
                <a:solidFill>
                  <a:srgbClr val="0070C0"/>
                </a:solidFill>
                <a:hlinkClick r:id="rId3"/>
              </a:rPr>
              <a:t>www.synnex.com</a:t>
            </a:r>
            <a:r>
              <a:rPr lang="en-US" altLang="en-US" sz="1100">
                <a:solidFill>
                  <a:srgbClr val="0070C0"/>
                </a:solidFill>
              </a:rPr>
              <a:t> (please refer to cover page).</a:t>
            </a:r>
          </a:p>
        </p:txBody>
      </p:sp>
      <p:sp>
        <p:nvSpPr>
          <p:cNvPr id="38917" name="TextBox 13"/>
          <p:cNvSpPr txBox="1">
            <a:spLocks noChangeArrowheads="1"/>
          </p:cNvSpPr>
          <p:nvPr/>
        </p:nvSpPr>
        <p:spPr bwMode="auto">
          <a:xfrm>
            <a:off x="609600" y="804863"/>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t>Transmission Methods:</a:t>
            </a:r>
          </a:p>
        </p:txBody>
      </p:sp>
      <p:sp>
        <p:nvSpPr>
          <p:cNvPr id="38918" name="TextBox 8"/>
          <p:cNvSpPr txBox="1">
            <a:spLocks noChangeArrowheads="1"/>
          </p:cNvSpPr>
          <p:nvPr/>
        </p:nvSpPr>
        <p:spPr bwMode="auto">
          <a:xfrm>
            <a:off x="914400" y="3429000"/>
            <a:ext cx="7772400"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t>  </a:t>
            </a:r>
            <a:r>
              <a:rPr lang="en-US" altLang="en-US" sz="2000" dirty="0"/>
              <a:t>Real-Time XML (SYNNEX specific XML format)</a:t>
            </a:r>
          </a:p>
          <a:p>
            <a:pPr lvl="1">
              <a:buFont typeface="Arial" pitchFamily="34" charset="0"/>
              <a:buChar char="•"/>
            </a:pPr>
            <a:r>
              <a:rPr lang="en-US" altLang="en-US" dirty="0"/>
              <a:t>  </a:t>
            </a:r>
            <a:r>
              <a:rPr lang="en-US" altLang="en-US" sz="1600" dirty="0" smtClean="0"/>
              <a:t>SYNNEX Implementation Time: 5-7 business days (if no special customization required)</a:t>
            </a:r>
          </a:p>
          <a:p>
            <a:pPr lvl="1">
              <a:buFont typeface="Arial" pitchFamily="34" charset="0"/>
              <a:buChar char="•"/>
            </a:pPr>
            <a:r>
              <a:rPr lang="en-US" altLang="en-US" sz="1600" dirty="0" smtClean="0"/>
              <a:t> Frequency: Hourly</a:t>
            </a:r>
          </a:p>
          <a:p>
            <a:pPr lvl="1">
              <a:buFont typeface="Arial" pitchFamily="34" charset="0"/>
              <a:buChar char="•"/>
            </a:pPr>
            <a:r>
              <a:rPr lang="en-US" altLang="en-US" sz="1600" dirty="0" smtClean="0"/>
              <a:t>A downloadable XML file is posted to the SYNNEX FTP site in same location as Nightly P&amp;A Flat file service, and uses same login access used to access this file.</a:t>
            </a:r>
          </a:p>
          <a:p>
            <a:pPr lvl="1"/>
            <a:endParaRPr lang="en-US" altLang="en-US" sz="1600" dirty="0"/>
          </a:p>
        </p:txBody>
      </p:sp>
      <p:sp>
        <p:nvSpPr>
          <p:cNvPr id="10"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Shipment Notification</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98535A-8748-4646-952F-B7F59669B6D8}" type="slidenum">
              <a:rPr lang="en-US"/>
              <a:pPr>
                <a:defRPr/>
              </a:pPr>
              <a:t>31</a:t>
            </a:fld>
            <a:endParaRPr lang="en-US"/>
          </a:p>
        </p:txBody>
      </p:sp>
      <p:sp>
        <p:nvSpPr>
          <p:cNvPr id="39939" name="TextBox 6"/>
          <p:cNvSpPr txBox="1">
            <a:spLocks noChangeArrowheads="1"/>
          </p:cNvSpPr>
          <p:nvPr/>
        </p:nvSpPr>
        <p:spPr bwMode="auto">
          <a:xfrm>
            <a:off x="914400" y="1074738"/>
            <a:ext cx="777240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Key Data Fields</a:t>
            </a:r>
          </a:p>
          <a:p>
            <a:pPr lvl="1">
              <a:buFont typeface="Arial" pitchFamily="34" charset="0"/>
              <a:buChar char="•"/>
            </a:pPr>
            <a:r>
              <a:rPr lang="en-US" altLang="en-US"/>
              <a:t>  </a:t>
            </a:r>
            <a:r>
              <a:rPr lang="en-US" altLang="en-US" sz="1600"/>
              <a:t>Header – PO Number, Ship Date, Carrier Name, Ship Method (i.e. Ground, Next Day Air), Tracking Number, Ship-from Name and Address, Ship-to Name and Address, etc.</a:t>
            </a:r>
          </a:p>
          <a:p>
            <a:pPr lvl="1">
              <a:buFont typeface="Arial" pitchFamily="34" charset="0"/>
              <a:buChar char="•"/>
            </a:pPr>
            <a:r>
              <a:rPr lang="en-US" altLang="en-US" sz="1600"/>
              <a:t>  Detail – Part Number, Ship Qty, Reseller PO Line Number, Item Serial Number(s)</a:t>
            </a:r>
          </a:p>
        </p:txBody>
      </p:sp>
      <p:sp>
        <p:nvSpPr>
          <p:cNvPr id="39940" name="TextBox 7"/>
          <p:cNvSpPr txBox="1">
            <a:spLocks noChangeArrowheads="1"/>
          </p:cNvSpPr>
          <p:nvPr/>
        </p:nvSpPr>
        <p:spPr bwMode="auto">
          <a:xfrm>
            <a:off x="609600" y="804863"/>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t>Transaction Structure:</a:t>
            </a:r>
          </a:p>
        </p:txBody>
      </p:sp>
      <p:sp>
        <p:nvSpPr>
          <p:cNvPr id="39941" name="TextBox 10"/>
          <p:cNvSpPr txBox="1">
            <a:spLocks noChangeArrowheads="1"/>
          </p:cNvSpPr>
          <p:nvPr/>
        </p:nvSpPr>
        <p:spPr bwMode="auto">
          <a:xfrm>
            <a:off x="1447800" y="5410200"/>
            <a:ext cx="7162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b="1" u="sng"/>
              <a:t>Please Note:</a:t>
            </a:r>
            <a:r>
              <a:rPr lang="en-US" altLang="en-US" sz="1100"/>
              <a:t>  Each shipment only contains one PO.  One PO can be split-shipped (unless restricted by reseller).</a:t>
            </a:r>
          </a:p>
        </p:txBody>
      </p:sp>
      <p:sp>
        <p:nvSpPr>
          <p:cNvPr id="9"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Shipment Notification </a:t>
            </a:r>
            <a:r>
              <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(Continued)</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39943" name="TextBox 9"/>
          <p:cNvSpPr txBox="1">
            <a:spLocks noChangeArrowheads="1"/>
          </p:cNvSpPr>
          <p:nvPr/>
        </p:nvSpPr>
        <p:spPr bwMode="auto">
          <a:xfrm>
            <a:off x="914400" y="2667000"/>
            <a:ext cx="77724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Shipment Notification vs. Invoice</a:t>
            </a:r>
          </a:p>
          <a:p>
            <a:pPr lvl="1">
              <a:buFont typeface="Arial" pitchFamily="34" charset="0"/>
              <a:buChar char="•"/>
            </a:pPr>
            <a:r>
              <a:rPr lang="en-US" altLang="en-US"/>
              <a:t>  </a:t>
            </a:r>
            <a:r>
              <a:rPr lang="en-US" altLang="en-US" sz="1600"/>
              <a:t>Some resellers use the Invoice in place of Shipment Notification and vice versa</a:t>
            </a:r>
          </a:p>
          <a:p>
            <a:pPr lvl="1">
              <a:buFont typeface="Arial" pitchFamily="34" charset="0"/>
              <a:buChar char="•"/>
            </a:pPr>
            <a:r>
              <a:rPr lang="en-US" altLang="en-US" sz="1600"/>
              <a:t>  Invoice has all basic information of Shipment Notification plus dollar amount</a:t>
            </a:r>
          </a:p>
          <a:p>
            <a:pPr lvl="1">
              <a:buFont typeface="Arial" pitchFamily="34" charset="0"/>
              <a:buChar char="•"/>
            </a:pPr>
            <a:r>
              <a:rPr lang="en-US" altLang="en-US" sz="1600"/>
              <a:t>  Invoice is sent nightly and Shipment Notifications are sent hourly</a:t>
            </a:r>
          </a:p>
          <a:p>
            <a:pPr lvl="1">
              <a:buFont typeface="Arial" pitchFamily="34" charset="0"/>
              <a:buChar char="•"/>
            </a:pPr>
            <a:r>
              <a:rPr lang="en-US" altLang="en-US" sz="1600"/>
              <a:t>  Invoice does not provide package to item relationship</a:t>
            </a:r>
          </a:p>
          <a:p>
            <a:pPr>
              <a:buFont typeface="Courier New" pitchFamily="49" charset="0"/>
              <a:buChar char="o"/>
            </a:pPr>
            <a:r>
              <a:rPr lang="en-US" altLang="en-US" sz="2000"/>
              <a:t>  Asset Tag</a:t>
            </a:r>
          </a:p>
          <a:p>
            <a:pPr lvl="1">
              <a:buFont typeface="Arial" pitchFamily="34" charset="0"/>
              <a:buChar char="•"/>
            </a:pPr>
            <a:r>
              <a:rPr lang="en-US" altLang="en-US" sz="2000"/>
              <a:t>  </a:t>
            </a:r>
            <a:r>
              <a:rPr lang="en-US" altLang="en-US" sz="1600"/>
              <a:t>SYNNEX is able to provide scanned asset tag in Shipment Notification</a:t>
            </a:r>
          </a:p>
          <a:p>
            <a:pPr lvl="1">
              <a:buFont typeface="Arial" pitchFamily="34" charset="0"/>
              <a:buChar char="•"/>
            </a:pPr>
            <a:r>
              <a:rPr lang="en-US" altLang="en-US" sz="1600"/>
              <a:t>  Reseller should contact their SYNNEX Sales rep if interested in Asset Tag services.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85ACF1F-F4BC-4E0C-86C0-C06A55183C83}" type="slidenum">
              <a:rPr lang="en-US"/>
              <a:pPr>
                <a:defRPr/>
              </a:pPr>
              <a:t>32</a:t>
            </a:fld>
            <a:endParaRPr lang="en-US"/>
          </a:p>
        </p:txBody>
      </p:sp>
      <p:sp>
        <p:nvSpPr>
          <p:cNvPr id="5"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Shipment Notification </a:t>
            </a:r>
            <a:r>
              <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(Continued)</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graphicFrame>
        <p:nvGraphicFramePr>
          <p:cNvPr id="7" name="Diagram 6"/>
          <p:cNvGraphicFramePr/>
          <p:nvPr/>
        </p:nvGraphicFramePr>
        <p:xfrm>
          <a:off x="1676400" y="1854200"/>
          <a:ext cx="3200400" cy="218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1676400" y="4523232"/>
          <a:ext cx="3200400" cy="21854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0966" name="TextBox 10"/>
          <p:cNvSpPr txBox="1">
            <a:spLocks noChangeArrowheads="1"/>
          </p:cNvSpPr>
          <p:nvPr/>
        </p:nvSpPr>
        <p:spPr bwMode="auto">
          <a:xfrm>
            <a:off x="457200" y="877888"/>
            <a:ext cx="815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a:t>SYNNEX provides 2 types of Shipment Notification hierarchy structure options:</a:t>
            </a:r>
          </a:p>
        </p:txBody>
      </p:sp>
      <p:sp>
        <p:nvSpPr>
          <p:cNvPr id="40967" name="TextBox 11"/>
          <p:cNvSpPr txBox="1">
            <a:spLocks noChangeArrowheads="1"/>
          </p:cNvSpPr>
          <p:nvPr/>
        </p:nvSpPr>
        <p:spPr bwMode="auto">
          <a:xfrm>
            <a:off x="990600" y="1371600"/>
            <a:ext cx="708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Franklin Gothic Book" pitchFamily="34" charset="0"/>
              <a:buAutoNum type="arabicPeriod"/>
            </a:pPr>
            <a:r>
              <a:rPr lang="en-US" altLang="en-US"/>
              <a:t>Simplified Model (2 layers/tiers)</a:t>
            </a:r>
          </a:p>
        </p:txBody>
      </p:sp>
      <p:sp>
        <p:nvSpPr>
          <p:cNvPr id="40968" name="TextBox 12"/>
          <p:cNvSpPr txBox="1">
            <a:spLocks noChangeArrowheads="1"/>
          </p:cNvSpPr>
          <p:nvPr/>
        </p:nvSpPr>
        <p:spPr bwMode="auto">
          <a:xfrm>
            <a:off x="990600" y="4049713"/>
            <a:ext cx="708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Franklin Gothic Book" pitchFamily="34" charset="0"/>
              <a:buAutoNum type="arabicPeriod" startAt="2"/>
            </a:pPr>
            <a:r>
              <a:rPr lang="en-US" altLang="en-US"/>
              <a:t>Standard Model (3 layers/tiers) (this is our default model)</a:t>
            </a:r>
          </a:p>
        </p:txBody>
      </p:sp>
      <p:graphicFrame>
        <p:nvGraphicFramePr>
          <p:cNvPr id="14" name="Table 13"/>
          <p:cNvGraphicFramePr>
            <a:graphicFrameLocks noGrp="1"/>
          </p:cNvGraphicFramePr>
          <p:nvPr/>
        </p:nvGraphicFramePr>
        <p:xfrm>
          <a:off x="5181600" y="2438400"/>
          <a:ext cx="3657600" cy="690564"/>
        </p:xfrm>
        <a:graphic>
          <a:graphicData uri="http://schemas.openxmlformats.org/drawingml/2006/table">
            <a:tbl>
              <a:tblPr firstRow="1" bandRow="1">
                <a:tableStyleId>{5C22544A-7EE6-4342-B048-85BDC9FD1C3A}</a:tableStyleId>
              </a:tblPr>
              <a:tblGrid>
                <a:gridCol w="533400"/>
                <a:gridCol w="3124200"/>
              </a:tblGrid>
              <a:tr h="345282">
                <a:tc>
                  <a:txBody>
                    <a:bodyPr/>
                    <a:lstStyle/>
                    <a:p>
                      <a:r>
                        <a:rPr lang="en-US" sz="1000" dirty="0" smtClean="0"/>
                        <a:t>Pro</a:t>
                      </a:r>
                      <a:endParaRPr lang="en-US" sz="1000" dirty="0"/>
                    </a:p>
                  </a:txBody>
                  <a:tcPr marT="45699" marB="45699"/>
                </a:tc>
                <a:tc>
                  <a:txBody>
                    <a:bodyPr/>
                    <a:lstStyle/>
                    <a:p>
                      <a:r>
                        <a:rPr lang="en-US" sz="1000" b="0" dirty="0" smtClean="0"/>
                        <a:t>Easy to process</a:t>
                      </a:r>
                      <a:endParaRPr lang="en-US" sz="1000" b="0" dirty="0"/>
                    </a:p>
                  </a:txBody>
                  <a:tcPr marT="45699" marB="45699"/>
                </a:tc>
              </a:tr>
              <a:tr h="345282">
                <a:tc>
                  <a:txBody>
                    <a:bodyPr/>
                    <a:lstStyle/>
                    <a:p>
                      <a:r>
                        <a:rPr lang="en-US" sz="1000" b="1" dirty="0" smtClean="0"/>
                        <a:t>Con</a:t>
                      </a:r>
                      <a:endParaRPr lang="en-US" sz="1000" b="1" dirty="0"/>
                    </a:p>
                  </a:txBody>
                  <a:tcPr marT="45699" marB="45699"/>
                </a:tc>
                <a:tc>
                  <a:txBody>
                    <a:bodyPr/>
                    <a:lstStyle/>
                    <a:p>
                      <a:r>
                        <a:rPr lang="en-US" sz="1000" dirty="0" smtClean="0"/>
                        <a:t>Cannot tell which items</a:t>
                      </a:r>
                      <a:r>
                        <a:rPr lang="en-US" sz="1000" baseline="0" dirty="0" smtClean="0"/>
                        <a:t> belong to which package(s)</a:t>
                      </a:r>
                      <a:endParaRPr lang="en-US" sz="1000" dirty="0"/>
                    </a:p>
                  </a:txBody>
                  <a:tcPr marT="45699" marB="45699"/>
                </a:tc>
              </a:tr>
            </a:tbl>
          </a:graphicData>
        </a:graphic>
      </p:graphicFrame>
      <p:graphicFrame>
        <p:nvGraphicFramePr>
          <p:cNvPr id="15" name="Table 14"/>
          <p:cNvGraphicFramePr>
            <a:graphicFrameLocks noGrp="1"/>
          </p:cNvGraphicFramePr>
          <p:nvPr/>
        </p:nvGraphicFramePr>
        <p:xfrm>
          <a:off x="5181600" y="4948238"/>
          <a:ext cx="3657600" cy="741492"/>
        </p:xfrm>
        <a:graphic>
          <a:graphicData uri="http://schemas.openxmlformats.org/drawingml/2006/table">
            <a:tbl>
              <a:tblPr firstRow="1" bandRow="1">
                <a:tableStyleId>{5C22544A-7EE6-4342-B048-85BDC9FD1C3A}</a:tableStyleId>
              </a:tblPr>
              <a:tblGrid>
                <a:gridCol w="533400"/>
                <a:gridCol w="3124200"/>
              </a:tblGrid>
              <a:tr h="345292">
                <a:tc>
                  <a:txBody>
                    <a:bodyPr/>
                    <a:lstStyle/>
                    <a:p>
                      <a:r>
                        <a:rPr lang="en-US" sz="1000" dirty="0" smtClean="0"/>
                        <a:t>Pro</a:t>
                      </a:r>
                      <a:endParaRPr lang="en-US" sz="1000" dirty="0"/>
                    </a:p>
                  </a:txBody>
                  <a:tcPr marT="45700" marB="45700"/>
                </a:tc>
                <a:tc>
                  <a:txBody>
                    <a:bodyPr/>
                    <a:lstStyle/>
                    <a:p>
                      <a:r>
                        <a:rPr lang="en-US" sz="1000" b="0" dirty="0" smtClean="0"/>
                        <a:t>Can</a:t>
                      </a:r>
                      <a:r>
                        <a:rPr lang="en-US" sz="1000" b="0" baseline="0" dirty="0" smtClean="0"/>
                        <a:t> tell which items belong to which package(s)</a:t>
                      </a:r>
                      <a:endParaRPr lang="en-US" sz="1000" b="0" dirty="0"/>
                    </a:p>
                  </a:txBody>
                  <a:tcPr marT="45700" marB="45700"/>
                </a:tc>
              </a:tr>
              <a:tr h="396070">
                <a:tc>
                  <a:txBody>
                    <a:bodyPr/>
                    <a:lstStyle/>
                    <a:p>
                      <a:r>
                        <a:rPr lang="en-US" sz="1000" b="1" dirty="0" smtClean="0"/>
                        <a:t>Con</a:t>
                      </a:r>
                      <a:endParaRPr lang="en-US" sz="1000" b="1" dirty="0"/>
                    </a:p>
                  </a:txBody>
                  <a:tcPr marT="45700" marB="45700"/>
                </a:tc>
                <a:tc>
                  <a:txBody>
                    <a:bodyPr/>
                    <a:lstStyle/>
                    <a:p>
                      <a:r>
                        <a:rPr lang="en-US" sz="1000" dirty="0" smtClean="0"/>
                        <a:t>More complicated</a:t>
                      </a:r>
                      <a:r>
                        <a:rPr lang="en-US" sz="1000" baseline="0" dirty="0" smtClean="0"/>
                        <a:t> model – requires more sophisticated IT system</a:t>
                      </a:r>
                      <a:endParaRPr lang="en-US" sz="1000" dirty="0"/>
                    </a:p>
                  </a:txBody>
                  <a:tcPr marT="45700" marB="45700"/>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CA86A3C-89AC-48E3-A6E1-F86FF0EA30DF}" type="slidenum">
              <a:rPr lang="en-US"/>
              <a:pPr>
                <a:defRPr/>
              </a:pPr>
              <a:t>33</a:t>
            </a:fld>
            <a:endParaRPr lang="en-US"/>
          </a:p>
        </p:txBody>
      </p:sp>
      <p:sp>
        <p:nvSpPr>
          <p:cNvPr id="41987" name="TextBox 6"/>
          <p:cNvSpPr txBox="1">
            <a:spLocks noChangeArrowheads="1"/>
          </p:cNvSpPr>
          <p:nvPr/>
        </p:nvSpPr>
        <p:spPr bwMode="auto">
          <a:xfrm>
            <a:off x="914400" y="1066800"/>
            <a:ext cx="77724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t>  </a:t>
            </a:r>
            <a:r>
              <a:rPr lang="en-US" altLang="en-US" sz="2000" dirty="0"/>
              <a:t>From Web (ECExpress)</a:t>
            </a:r>
          </a:p>
          <a:p>
            <a:pPr lvl="1">
              <a:buFont typeface="Arial" pitchFamily="34" charset="0"/>
              <a:buChar char="•"/>
            </a:pPr>
            <a:r>
              <a:rPr lang="en-US" altLang="en-US" dirty="0"/>
              <a:t>  </a:t>
            </a:r>
            <a:r>
              <a:rPr lang="en-US" altLang="en-US" sz="1600" dirty="0"/>
              <a:t>SYNNEX Implementation Time: Immediate</a:t>
            </a:r>
          </a:p>
          <a:p>
            <a:pPr lvl="1">
              <a:buFont typeface="Arial" pitchFamily="34" charset="0"/>
              <a:buChar char="•"/>
            </a:pPr>
            <a:r>
              <a:rPr lang="en-US" altLang="en-US" sz="1600" dirty="0"/>
              <a:t>  Frequency: </a:t>
            </a:r>
            <a:r>
              <a:rPr lang="en-US" altLang="en-US" sz="1600" dirty="0" smtClean="0"/>
              <a:t>Nightly</a:t>
            </a:r>
          </a:p>
          <a:p>
            <a:pPr lvl="1"/>
            <a:endParaRPr lang="en-US" altLang="en-US" sz="1600" dirty="0"/>
          </a:p>
          <a:p>
            <a:pPr>
              <a:buFont typeface="Courier New" pitchFamily="49" charset="0"/>
              <a:buChar char="o"/>
            </a:pPr>
            <a:r>
              <a:rPr lang="en-US" altLang="en-US" sz="2000" dirty="0" smtClean="0"/>
              <a:t> EDI </a:t>
            </a:r>
            <a:r>
              <a:rPr lang="en-US" altLang="en-US" sz="2000" dirty="0"/>
              <a:t>810 (VAN/FTP/AS2)</a:t>
            </a:r>
          </a:p>
          <a:p>
            <a:pPr lvl="1">
              <a:buFont typeface="Arial" pitchFamily="34" charset="0"/>
              <a:buChar char="•"/>
            </a:pPr>
            <a:r>
              <a:rPr lang="en-US" altLang="en-US" sz="1600" dirty="0"/>
              <a:t>  SYNNEX Implementation Time: 5-7 business days (if no special customization required)</a:t>
            </a:r>
          </a:p>
          <a:p>
            <a:pPr lvl="1">
              <a:buFont typeface="Arial" pitchFamily="34" charset="0"/>
              <a:buChar char="•"/>
            </a:pPr>
            <a:r>
              <a:rPr lang="en-US" altLang="en-US" sz="1600" dirty="0"/>
              <a:t> Frequency: Nightly</a:t>
            </a:r>
          </a:p>
        </p:txBody>
      </p:sp>
      <p:sp>
        <p:nvSpPr>
          <p:cNvPr id="41988" name="TextBox 12"/>
          <p:cNvSpPr txBox="1">
            <a:spLocks noChangeArrowheads="1"/>
          </p:cNvSpPr>
          <p:nvPr/>
        </p:nvSpPr>
        <p:spPr bwMode="auto">
          <a:xfrm>
            <a:off x="1447800" y="5410200"/>
            <a:ext cx="716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100">
                <a:solidFill>
                  <a:srgbClr val="A50021"/>
                </a:solidFill>
              </a:rPr>
              <a:t>**</a:t>
            </a:r>
            <a:r>
              <a:rPr lang="en-US" altLang="en-US" sz="1100"/>
              <a:t> Please check with your SYNNEX Sales rep to setup an account through ECExpress if you do not already have access.</a:t>
            </a:r>
          </a:p>
          <a:p>
            <a:r>
              <a:rPr lang="en-US" altLang="en-US" sz="1100">
                <a:solidFill>
                  <a:srgbClr val="0070C0"/>
                </a:solidFill>
              </a:rPr>
              <a:t>Note:  A more complete list of data content is located within our specifications available at </a:t>
            </a:r>
            <a:r>
              <a:rPr lang="en-US" altLang="en-US" sz="1100">
                <a:solidFill>
                  <a:srgbClr val="0070C0"/>
                </a:solidFill>
                <a:hlinkClick r:id="rId3"/>
              </a:rPr>
              <a:t>www.synnex.com</a:t>
            </a:r>
            <a:r>
              <a:rPr lang="en-US" altLang="en-US" sz="1100">
                <a:solidFill>
                  <a:srgbClr val="0070C0"/>
                </a:solidFill>
              </a:rPr>
              <a:t> (please refer to cover page).</a:t>
            </a:r>
          </a:p>
        </p:txBody>
      </p:sp>
      <p:sp>
        <p:nvSpPr>
          <p:cNvPr id="41989" name="TextBox 13"/>
          <p:cNvSpPr txBox="1">
            <a:spLocks noChangeArrowheads="1"/>
          </p:cNvSpPr>
          <p:nvPr/>
        </p:nvSpPr>
        <p:spPr bwMode="auto">
          <a:xfrm>
            <a:off x="609600" y="804863"/>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t>Transmission Methods:</a:t>
            </a:r>
          </a:p>
        </p:txBody>
      </p:sp>
      <p:sp>
        <p:nvSpPr>
          <p:cNvPr id="41990" name="TextBox 8"/>
          <p:cNvSpPr txBox="1">
            <a:spLocks noChangeArrowheads="1"/>
          </p:cNvSpPr>
          <p:nvPr/>
        </p:nvSpPr>
        <p:spPr bwMode="auto">
          <a:xfrm>
            <a:off x="914400" y="3429000"/>
            <a:ext cx="7772400"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dirty="0"/>
              <a:t>  </a:t>
            </a:r>
            <a:r>
              <a:rPr lang="en-US" altLang="en-US" sz="2000" dirty="0"/>
              <a:t>Real-Time XML (SYNNEX specific XML format)</a:t>
            </a:r>
          </a:p>
          <a:p>
            <a:pPr lvl="1">
              <a:buFont typeface="Arial" pitchFamily="34" charset="0"/>
              <a:buChar char="•"/>
            </a:pPr>
            <a:r>
              <a:rPr lang="en-US" altLang="en-US" dirty="0"/>
              <a:t>  </a:t>
            </a:r>
            <a:r>
              <a:rPr lang="en-US" altLang="en-US" sz="1600" dirty="0" smtClean="0"/>
              <a:t>SYNNEX Implementation Time: 5-7 business days (if no special customization required)</a:t>
            </a:r>
          </a:p>
          <a:p>
            <a:pPr lvl="1">
              <a:buFont typeface="Arial" pitchFamily="34" charset="0"/>
              <a:buChar char="•"/>
            </a:pPr>
            <a:r>
              <a:rPr lang="en-US" altLang="en-US" sz="1600" dirty="0" smtClean="0"/>
              <a:t> Frequency: Hourly</a:t>
            </a:r>
          </a:p>
          <a:p>
            <a:pPr lvl="1">
              <a:buFont typeface="Arial" pitchFamily="34" charset="0"/>
              <a:buChar char="•"/>
            </a:pPr>
            <a:r>
              <a:rPr lang="en-US" altLang="en-US" sz="1600" dirty="0" smtClean="0"/>
              <a:t>A downloadable XML file is posted to the SYNNEX FTP site in same location as Nightly P&amp;A Flat file service, and uses same login access used to access this file.</a:t>
            </a:r>
            <a:endParaRPr lang="en-US" altLang="en-US" sz="1600" dirty="0" smtClean="0"/>
          </a:p>
        </p:txBody>
      </p:sp>
      <p:sp>
        <p:nvSpPr>
          <p:cNvPr id="10"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Invoice</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548B917-6DCC-4597-AEEA-62FBCE18ECDD}" type="slidenum">
              <a:rPr lang="en-US"/>
              <a:pPr>
                <a:defRPr/>
              </a:pPr>
              <a:t>34</a:t>
            </a:fld>
            <a:endParaRPr lang="en-US"/>
          </a:p>
        </p:txBody>
      </p:sp>
      <p:sp>
        <p:nvSpPr>
          <p:cNvPr id="43011" name="TextBox 6"/>
          <p:cNvSpPr txBox="1">
            <a:spLocks noChangeArrowheads="1"/>
          </p:cNvSpPr>
          <p:nvPr/>
        </p:nvSpPr>
        <p:spPr bwMode="auto">
          <a:xfrm>
            <a:off x="914400" y="1074738"/>
            <a:ext cx="7772400"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dirty="0"/>
              <a:t>  Key Data Fields</a:t>
            </a:r>
          </a:p>
          <a:p>
            <a:pPr lvl="1">
              <a:buFont typeface="Arial" pitchFamily="34" charset="0"/>
              <a:buChar char="•"/>
            </a:pPr>
            <a:r>
              <a:rPr lang="en-US" altLang="en-US" dirty="0"/>
              <a:t> </a:t>
            </a:r>
            <a:r>
              <a:rPr lang="en-US" altLang="en-US" sz="1600" dirty="0"/>
              <a:t>Header – Invoice Number, Invoice Amount, PO Number, Ship Date, Ship-to Name and Address, Bill-to Name and Address, Remit-to Name and Address, Tracking Number, etc.</a:t>
            </a:r>
          </a:p>
          <a:p>
            <a:pPr lvl="1">
              <a:buFont typeface="Arial" pitchFamily="34" charset="0"/>
              <a:buChar char="•"/>
            </a:pPr>
            <a:r>
              <a:rPr lang="en-US" altLang="en-US" sz="1600" dirty="0"/>
              <a:t>  Detail – Invoice Line Number, Reseller PO Line Number, Part Number, Invoice </a:t>
            </a:r>
            <a:r>
              <a:rPr lang="en-US" altLang="en-US" sz="1600" dirty="0" err="1"/>
              <a:t>Qty</a:t>
            </a:r>
            <a:r>
              <a:rPr lang="en-US" altLang="en-US" sz="1600" dirty="0"/>
              <a:t>, Unit Price, Item Serial Number(s), etc.</a:t>
            </a:r>
          </a:p>
          <a:p>
            <a:pPr lvl="1">
              <a:buFont typeface="Arial" pitchFamily="34" charset="0"/>
              <a:buChar char="•"/>
            </a:pPr>
            <a:r>
              <a:rPr lang="en-US" altLang="en-US" sz="1600" dirty="0"/>
              <a:t>  Summary – Expense Amount (Freight/Handling/Tax), etc</a:t>
            </a:r>
            <a:r>
              <a:rPr lang="en-US" altLang="en-US" sz="1600" dirty="0" smtClean="0"/>
              <a:t>.</a:t>
            </a:r>
          </a:p>
          <a:p>
            <a:pPr lvl="1">
              <a:buFont typeface="Arial" pitchFamily="34" charset="0"/>
              <a:buChar char="•"/>
            </a:pPr>
            <a:endParaRPr lang="en-US" altLang="en-US" sz="1600" dirty="0"/>
          </a:p>
        </p:txBody>
      </p:sp>
      <p:sp>
        <p:nvSpPr>
          <p:cNvPr id="43012" name="TextBox 7"/>
          <p:cNvSpPr txBox="1">
            <a:spLocks noChangeArrowheads="1"/>
          </p:cNvSpPr>
          <p:nvPr/>
        </p:nvSpPr>
        <p:spPr bwMode="auto">
          <a:xfrm>
            <a:off x="609600" y="804863"/>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t>Transaction Structure:</a:t>
            </a:r>
          </a:p>
        </p:txBody>
      </p:sp>
      <p:sp>
        <p:nvSpPr>
          <p:cNvPr id="9"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Invoice </a:t>
            </a:r>
            <a:r>
              <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(Continued)</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43014" name="TextBox 12"/>
          <p:cNvSpPr txBox="1">
            <a:spLocks noChangeArrowheads="1"/>
          </p:cNvSpPr>
          <p:nvPr/>
        </p:nvSpPr>
        <p:spPr bwMode="auto">
          <a:xfrm>
            <a:off x="914400" y="3124200"/>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dirty="0"/>
              <a:t>  Asset Tag</a:t>
            </a:r>
          </a:p>
          <a:p>
            <a:pPr lvl="1">
              <a:buFont typeface="Arial" pitchFamily="34" charset="0"/>
              <a:buChar char="•"/>
            </a:pPr>
            <a:r>
              <a:rPr lang="en-US" altLang="en-US" sz="2000" dirty="0"/>
              <a:t> </a:t>
            </a:r>
            <a:r>
              <a:rPr lang="en-US" altLang="en-US" sz="1600" dirty="0" smtClean="0"/>
              <a:t>SYNNEX </a:t>
            </a:r>
            <a:r>
              <a:rPr lang="en-US" altLang="en-US" sz="1600" dirty="0"/>
              <a:t>is able to provide scanned asset tag in Invoice</a:t>
            </a:r>
          </a:p>
          <a:p>
            <a:pPr lvl="1">
              <a:buFont typeface="Arial" pitchFamily="34" charset="0"/>
              <a:buChar char="•"/>
            </a:pPr>
            <a:r>
              <a:rPr lang="en-US" altLang="en-US" sz="1600" dirty="0"/>
              <a:t> </a:t>
            </a:r>
            <a:r>
              <a:rPr lang="en-US" altLang="en-US" sz="1600" dirty="0" smtClean="0"/>
              <a:t>Reseller </a:t>
            </a:r>
            <a:r>
              <a:rPr lang="en-US" altLang="en-US" sz="1600" dirty="0"/>
              <a:t>should contact their SYNNEX Sales rep if interested in Asset Tag services.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771C76EA-2EED-4949-9437-58F01DF57058}" type="slidenum">
              <a:rPr lang="en-US"/>
              <a:pPr>
                <a:defRPr/>
              </a:pPr>
              <a:t>35</a:t>
            </a:fld>
            <a:endParaRPr lang="en-US"/>
          </a:p>
        </p:txBody>
      </p:sp>
      <p:pic>
        <p:nvPicPr>
          <p:cNvPr id="6" name="Picture 5"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
        <p:nvSpPr>
          <p:cNvPr id="7" name="Title 8"/>
          <p:cNvSpPr>
            <a:spLocks noGrp="1"/>
          </p:cNvSpPr>
          <p:nvPr>
            <p:ph type="title"/>
          </p:nvPr>
        </p:nvSpPr>
        <p:spPr>
          <a:xfrm>
            <a:off x="685800" y="2667000"/>
            <a:ext cx="7772400" cy="914400"/>
          </a:xfrm>
        </p:spPr>
        <p:txBody>
          <a:bodyPr>
            <a:noAutofit/>
          </a:bodyPr>
          <a:lstStyle/>
          <a:p>
            <a:pPr algn="ct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Other EDI Transactions</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3842EC-1B25-4293-B811-2CA40AFA57D6}" type="slidenum">
              <a:rPr lang="en-US"/>
              <a:pPr>
                <a:defRPr/>
              </a:pPr>
              <a:t>36</a:t>
            </a:fld>
            <a:endParaRPr lang="en-US"/>
          </a:p>
        </p:txBody>
      </p:sp>
      <p:sp>
        <p:nvSpPr>
          <p:cNvPr id="45059" name="TextBox 6"/>
          <p:cNvSpPr txBox="1">
            <a:spLocks noChangeArrowheads="1"/>
          </p:cNvSpPr>
          <p:nvPr/>
        </p:nvSpPr>
        <p:spPr bwMode="auto">
          <a:xfrm>
            <a:off x="914400" y="3852863"/>
            <a:ext cx="77724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Key Data Fields</a:t>
            </a:r>
          </a:p>
          <a:p>
            <a:pPr lvl="1">
              <a:buFont typeface="Arial" pitchFamily="34" charset="0"/>
              <a:buChar char="•"/>
            </a:pPr>
            <a:r>
              <a:rPr lang="en-US" altLang="en-US"/>
              <a:t>  </a:t>
            </a:r>
            <a:r>
              <a:rPr lang="en-US" altLang="en-US" sz="1600"/>
              <a:t>Check Number (Transfer Number), Check Dollar Amount, etc.</a:t>
            </a:r>
          </a:p>
          <a:p>
            <a:pPr lvl="1">
              <a:buFont typeface="Arial" pitchFamily="34" charset="0"/>
              <a:buChar char="•"/>
            </a:pPr>
            <a:r>
              <a:rPr lang="en-US" altLang="en-US" sz="1600"/>
              <a:t>  Invoice Number, Invoice Dollar Amount, Pay Dollar Amount, etc.</a:t>
            </a:r>
          </a:p>
        </p:txBody>
      </p:sp>
      <p:sp>
        <p:nvSpPr>
          <p:cNvPr id="45060" name="TextBox 7"/>
          <p:cNvSpPr txBox="1">
            <a:spLocks noChangeArrowheads="1"/>
          </p:cNvSpPr>
          <p:nvPr/>
        </p:nvSpPr>
        <p:spPr bwMode="auto">
          <a:xfrm>
            <a:off x="609600" y="3581400"/>
            <a:ext cx="2438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t>Transaction Structure:</a:t>
            </a:r>
          </a:p>
        </p:txBody>
      </p:sp>
      <p:sp>
        <p:nvSpPr>
          <p:cNvPr id="9"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Remittance Advice</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45062" name="TextBox 12"/>
          <p:cNvSpPr txBox="1">
            <a:spLocks noChangeArrowheads="1"/>
          </p:cNvSpPr>
          <p:nvPr/>
        </p:nvSpPr>
        <p:spPr bwMode="auto">
          <a:xfrm>
            <a:off x="914400" y="1049338"/>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This is offered to resellers who are paying numerous invoices to SYNNEX, saving both SYNNEX A/R and resellers A/P departments significant manual processing time.</a:t>
            </a:r>
            <a:endParaRPr lang="en-US" altLang="en-US" sz="1600"/>
          </a:p>
        </p:txBody>
      </p:sp>
      <p:sp>
        <p:nvSpPr>
          <p:cNvPr id="45063" name="TextBox 9"/>
          <p:cNvSpPr txBox="1">
            <a:spLocks noChangeArrowheads="1"/>
          </p:cNvSpPr>
          <p:nvPr/>
        </p:nvSpPr>
        <p:spPr bwMode="auto">
          <a:xfrm>
            <a:off x="609600" y="2193925"/>
            <a:ext cx="2438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t>Transmission Methods:</a:t>
            </a:r>
          </a:p>
        </p:txBody>
      </p:sp>
      <p:sp>
        <p:nvSpPr>
          <p:cNvPr id="45064" name="TextBox 10"/>
          <p:cNvSpPr txBox="1">
            <a:spLocks noChangeArrowheads="1"/>
          </p:cNvSpPr>
          <p:nvPr/>
        </p:nvSpPr>
        <p:spPr bwMode="auto">
          <a:xfrm>
            <a:off x="914400" y="2536825"/>
            <a:ext cx="77724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EDI 820 (VAN/FTP/AS2)</a:t>
            </a:r>
          </a:p>
          <a:p>
            <a:pPr lvl="1">
              <a:buFont typeface="Arial" pitchFamily="34" charset="0"/>
              <a:buChar char="•"/>
            </a:pPr>
            <a:r>
              <a:rPr lang="en-US" altLang="en-US" sz="1600"/>
              <a:t>  SYNNEX Implementation Time: 5-7 business days (if no special customization required)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CC3EF7D-5300-462D-9735-4FD06ACAE799}" type="slidenum">
              <a:rPr lang="en-US"/>
              <a:pPr>
                <a:defRPr/>
              </a:pPr>
              <a:t>37</a:t>
            </a:fld>
            <a:endParaRPr lang="en-US"/>
          </a:p>
        </p:txBody>
      </p:sp>
      <p:sp>
        <p:nvSpPr>
          <p:cNvPr id="5"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Return Merchandise Authorization (RMA)</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46084" name="TextBox 10"/>
          <p:cNvSpPr txBox="1">
            <a:spLocks noChangeArrowheads="1"/>
          </p:cNvSpPr>
          <p:nvPr/>
        </p:nvSpPr>
        <p:spPr bwMode="auto">
          <a:xfrm>
            <a:off x="457200" y="877888"/>
            <a:ext cx="815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a:t>SYNNEX offers 2 methods for resellers to process RMA’s electronically:</a:t>
            </a:r>
          </a:p>
        </p:txBody>
      </p:sp>
      <p:sp>
        <p:nvSpPr>
          <p:cNvPr id="46085" name="TextBox 11"/>
          <p:cNvSpPr txBox="1">
            <a:spLocks noChangeArrowheads="1"/>
          </p:cNvSpPr>
          <p:nvPr/>
        </p:nvSpPr>
        <p:spPr bwMode="auto">
          <a:xfrm>
            <a:off x="990600" y="1306513"/>
            <a:ext cx="777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Franklin Gothic Book" pitchFamily="34" charset="0"/>
              <a:buAutoNum type="arabicPeriod"/>
            </a:pPr>
            <a:r>
              <a:rPr lang="en-US" altLang="en-US"/>
              <a:t>eRMA – via ECExpress website (available to all resellers immediately)</a:t>
            </a:r>
          </a:p>
        </p:txBody>
      </p:sp>
      <p:sp>
        <p:nvSpPr>
          <p:cNvPr id="46086" name="TextBox 12"/>
          <p:cNvSpPr txBox="1">
            <a:spLocks noChangeArrowheads="1"/>
          </p:cNvSpPr>
          <p:nvPr/>
        </p:nvSpPr>
        <p:spPr bwMode="auto">
          <a:xfrm>
            <a:off x="990600" y="3821113"/>
            <a:ext cx="777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Franklin Gothic Book" pitchFamily="34" charset="0"/>
              <a:buAutoNum type="arabicPeriod" startAt="2"/>
            </a:pPr>
            <a:r>
              <a:rPr lang="en-US" altLang="en-US"/>
              <a:t>EDI RMA – via B2B integration (requires more sophisticated IT system)</a:t>
            </a:r>
          </a:p>
        </p:txBody>
      </p:sp>
      <p:sp>
        <p:nvSpPr>
          <p:cNvPr id="16" name="Rounded Rectangle 15"/>
          <p:cNvSpPr/>
          <p:nvPr/>
        </p:nvSpPr>
        <p:spPr>
          <a:xfrm>
            <a:off x="609600" y="2743200"/>
            <a:ext cx="685800" cy="609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b="1" dirty="0">
                <a:ln w="1905"/>
                <a:solidFill>
                  <a:schemeClr val="accent1">
                    <a:lumMod val="50000"/>
                  </a:schemeClr>
                </a:solidFill>
                <a:effectLst>
                  <a:innerShdw blurRad="69850" dist="43180" dir="5400000">
                    <a:srgbClr val="000000">
                      <a:alpha val="65000"/>
                    </a:srgbClr>
                  </a:innerShdw>
                </a:effectLst>
              </a:rPr>
              <a:t>Reseller RMA Rep</a:t>
            </a:r>
            <a:endParaRPr lang="en-US" sz="800" b="1" dirty="0">
              <a:ln w="1905"/>
              <a:solidFill>
                <a:schemeClr val="accent1">
                  <a:lumMod val="50000"/>
                </a:schemeClr>
              </a:solidFill>
              <a:effectLst>
                <a:innerShdw blurRad="69850" dist="43180" dir="5400000">
                  <a:srgbClr val="000000">
                    <a:alpha val="65000"/>
                  </a:srgbClr>
                </a:innerShdw>
              </a:effectLst>
            </a:endParaRPr>
          </a:p>
        </p:txBody>
      </p:sp>
      <p:pic>
        <p:nvPicPr>
          <p:cNvPr id="46088" name="Picture 2" descr="C:\Documents and Settings\Gabrieln\My Documents\My Pictures\Microsoft Clip Organizer\MCj043394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ounded Rectangle 17"/>
          <p:cNvSpPr/>
          <p:nvPr/>
        </p:nvSpPr>
        <p:spPr>
          <a:xfrm>
            <a:off x="6553200" y="1905000"/>
            <a:ext cx="1066800" cy="16002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ln w="1905"/>
                <a:solidFill>
                  <a:schemeClr val="tx1"/>
                </a:solidFill>
                <a:effectLst>
                  <a:innerShdw blurRad="69850" dist="43180" dir="5400000">
                    <a:srgbClr val="000000">
                      <a:alpha val="65000"/>
                    </a:srgbClr>
                  </a:innerShdw>
                </a:effectLst>
              </a:rPr>
              <a:t>SYNNEX </a:t>
            </a:r>
            <a:r>
              <a:rPr lang="en-US" sz="1200" b="1" dirty="0" err="1">
                <a:ln w="1905"/>
                <a:solidFill>
                  <a:schemeClr val="tx1"/>
                </a:solidFill>
                <a:effectLst>
                  <a:innerShdw blurRad="69850" dist="43180" dir="5400000">
                    <a:srgbClr val="000000">
                      <a:alpha val="65000"/>
                    </a:srgbClr>
                  </a:innerShdw>
                </a:effectLst>
              </a:rPr>
              <a:t>eRMA</a:t>
            </a:r>
            <a:endParaRPr lang="en-US" sz="1200" b="1" dirty="0">
              <a:ln w="1905"/>
              <a:solidFill>
                <a:schemeClr val="tx1"/>
              </a:solidFill>
              <a:effectLst>
                <a:innerShdw blurRad="69850" dist="43180" dir="5400000">
                  <a:srgbClr val="000000">
                    <a:alpha val="65000"/>
                  </a:srgbClr>
                </a:innerShdw>
              </a:effectLst>
            </a:endParaRPr>
          </a:p>
        </p:txBody>
      </p:sp>
      <p:sp>
        <p:nvSpPr>
          <p:cNvPr id="19" name="Rounded Rectangle 18"/>
          <p:cNvSpPr/>
          <p:nvPr/>
        </p:nvSpPr>
        <p:spPr>
          <a:xfrm>
            <a:off x="7848600" y="2743200"/>
            <a:ext cx="762000" cy="609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b="1" dirty="0">
                <a:ln w="1905"/>
                <a:solidFill>
                  <a:schemeClr val="accent1">
                    <a:lumMod val="50000"/>
                  </a:schemeClr>
                </a:solidFill>
                <a:effectLst>
                  <a:innerShdw blurRad="69850" dist="43180" dir="5400000">
                    <a:srgbClr val="000000">
                      <a:alpha val="65000"/>
                    </a:srgbClr>
                  </a:innerShdw>
                </a:effectLst>
              </a:rPr>
              <a:t>Customer Service Rep</a:t>
            </a:r>
            <a:endParaRPr lang="en-US" sz="800" b="1" dirty="0">
              <a:ln w="1905"/>
              <a:solidFill>
                <a:schemeClr val="accent1">
                  <a:lumMod val="50000"/>
                </a:schemeClr>
              </a:solidFill>
              <a:effectLst>
                <a:innerShdw blurRad="69850" dist="43180" dir="5400000">
                  <a:srgbClr val="000000">
                    <a:alpha val="65000"/>
                  </a:srgbClr>
                </a:innerShdw>
              </a:effectLst>
            </a:endParaRPr>
          </a:p>
        </p:txBody>
      </p:sp>
      <p:pic>
        <p:nvPicPr>
          <p:cNvPr id="46091" name="Picture 2" descr="C:\Documents and Settings\Gabrieln\My Documents\My Pictures\Microsoft Clip Organizer\MCj0433941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905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ight Arrow 20"/>
          <p:cNvSpPr/>
          <p:nvPr/>
        </p:nvSpPr>
        <p:spPr>
          <a:xfrm>
            <a:off x="1752600" y="2209800"/>
            <a:ext cx="4495800" cy="381000"/>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RMA Request</a:t>
            </a:r>
          </a:p>
          <a:p>
            <a:pPr algn="ctr" fontAlgn="auto">
              <a:spcBef>
                <a:spcPts val="0"/>
              </a:spcBef>
              <a:spcAft>
                <a:spcPts val="0"/>
              </a:spcAft>
              <a:defRPr/>
            </a:pPr>
            <a:r>
              <a:rPr lang="en-US" sz="1200" dirty="0">
                <a:latin typeface="Corbel" pitchFamily="34" charset="0"/>
              </a:rPr>
              <a:t>(manual data entry by reseller through </a:t>
            </a:r>
            <a:r>
              <a:rPr lang="en-US" sz="1200" dirty="0" err="1">
                <a:latin typeface="Corbel" pitchFamily="34" charset="0"/>
              </a:rPr>
              <a:t>ECExpress</a:t>
            </a:r>
            <a:r>
              <a:rPr lang="en-US" sz="1200" dirty="0">
                <a:latin typeface="Corbel" pitchFamily="34" charset="0"/>
              </a:rPr>
              <a:t> website)</a:t>
            </a:r>
            <a:endParaRPr lang="en-US" sz="1200" dirty="0">
              <a:latin typeface="Corbel" pitchFamily="34" charset="0"/>
            </a:endParaRPr>
          </a:p>
        </p:txBody>
      </p:sp>
      <p:sp>
        <p:nvSpPr>
          <p:cNvPr id="22" name="Right Arrow 21"/>
          <p:cNvSpPr/>
          <p:nvPr/>
        </p:nvSpPr>
        <p:spPr>
          <a:xfrm flipH="1">
            <a:off x="1752600" y="2819400"/>
            <a:ext cx="4495800" cy="381000"/>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RMA Response and Status</a:t>
            </a:r>
            <a:endParaRPr lang="en-US" sz="1400" dirty="0">
              <a:latin typeface="Corbel" pitchFamily="34" charset="0"/>
            </a:endParaRPr>
          </a:p>
        </p:txBody>
      </p:sp>
      <p:sp>
        <p:nvSpPr>
          <p:cNvPr id="25" name="Rounded Rectangle 24"/>
          <p:cNvSpPr/>
          <p:nvPr/>
        </p:nvSpPr>
        <p:spPr>
          <a:xfrm>
            <a:off x="1524000" y="4495800"/>
            <a:ext cx="1066800" cy="16002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ln w="1905"/>
                <a:solidFill>
                  <a:schemeClr val="accent1">
                    <a:lumMod val="75000"/>
                  </a:schemeClr>
                </a:solidFill>
                <a:effectLst>
                  <a:innerShdw blurRad="69850" dist="43180" dir="5400000">
                    <a:srgbClr val="000000">
                      <a:alpha val="65000"/>
                    </a:srgbClr>
                  </a:innerShdw>
                </a:effectLst>
              </a:rPr>
              <a:t>Reseller IT System</a:t>
            </a:r>
          </a:p>
          <a:p>
            <a:pPr algn="ctr" fontAlgn="auto">
              <a:spcBef>
                <a:spcPts val="0"/>
              </a:spcBef>
              <a:spcAft>
                <a:spcPts val="0"/>
              </a:spcAft>
              <a:defRPr/>
            </a:pPr>
            <a:endParaRPr lang="en-US" sz="1200" b="1" dirty="0">
              <a:ln w="1905"/>
              <a:solidFill>
                <a:schemeClr val="accent1">
                  <a:lumMod val="75000"/>
                </a:schemeClr>
              </a:solidFill>
              <a:effectLst>
                <a:innerShdw blurRad="69850" dist="43180" dir="5400000">
                  <a:srgbClr val="000000">
                    <a:alpha val="65000"/>
                  </a:srgbClr>
                </a:innerShdw>
              </a:effectLst>
            </a:endParaRPr>
          </a:p>
          <a:p>
            <a:pPr algn="ctr" fontAlgn="auto">
              <a:spcBef>
                <a:spcPts val="0"/>
              </a:spcBef>
              <a:spcAft>
                <a:spcPts val="0"/>
              </a:spcAft>
              <a:defRPr/>
            </a:pPr>
            <a:r>
              <a:rPr lang="en-US" sz="1000" b="1" dirty="0">
                <a:ln w="1905"/>
                <a:solidFill>
                  <a:schemeClr val="accent1">
                    <a:lumMod val="75000"/>
                  </a:schemeClr>
                </a:solidFill>
                <a:effectLst>
                  <a:innerShdw blurRad="69850" dist="43180" dir="5400000">
                    <a:srgbClr val="000000">
                      <a:alpha val="65000"/>
                    </a:srgbClr>
                  </a:innerShdw>
                </a:effectLst>
              </a:rPr>
              <a:t>w/ EDI RMA Capability</a:t>
            </a:r>
            <a:endParaRPr lang="en-US" sz="1000" b="1" dirty="0">
              <a:ln w="1905"/>
              <a:solidFill>
                <a:schemeClr val="accent1">
                  <a:lumMod val="75000"/>
                </a:schemeClr>
              </a:solidFill>
              <a:effectLst>
                <a:innerShdw blurRad="69850" dist="43180" dir="5400000">
                  <a:srgbClr val="000000">
                    <a:alpha val="65000"/>
                  </a:srgbClr>
                </a:innerShdw>
              </a:effectLst>
            </a:endParaRPr>
          </a:p>
        </p:txBody>
      </p:sp>
      <p:sp>
        <p:nvSpPr>
          <p:cNvPr id="28" name="Rounded Rectangle 27"/>
          <p:cNvSpPr/>
          <p:nvPr/>
        </p:nvSpPr>
        <p:spPr>
          <a:xfrm>
            <a:off x="609600" y="5334000"/>
            <a:ext cx="685800" cy="609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b="1" dirty="0">
                <a:ln w="1905"/>
                <a:solidFill>
                  <a:schemeClr val="accent1">
                    <a:lumMod val="50000"/>
                  </a:schemeClr>
                </a:solidFill>
                <a:effectLst>
                  <a:innerShdw blurRad="69850" dist="43180" dir="5400000">
                    <a:srgbClr val="000000">
                      <a:alpha val="65000"/>
                    </a:srgbClr>
                  </a:innerShdw>
                </a:effectLst>
              </a:rPr>
              <a:t>Reseller RMA Rep</a:t>
            </a:r>
            <a:endParaRPr lang="en-US" sz="800" b="1" dirty="0">
              <a:ln w="1905"/>
              <a:solidFill>
                <a:schemeClr val="accent1">
                  <a:lumMod val="50000"/>
                </a:schemeClr>
              </a:solidFill>
              <a:effectLst>
                <a:innerShdw blurRad="69850" dist="43180" dir="5400000">
                  <a:srgbClr val="000000">
                    <a:alpha val="65000"/>
                  </a:srgbClr>
                </a:innerShdw>
              </a:effectLst>
            </a:endParaRPr>
          </a:p>
        </p:txBody>
      </p:sp>
      <p:pic>
        <p:nvPicPr>
          <p:cNvPr id="46100" name="Picture 2" descr="C:\Documents and Settings\Gabrieln\My Documents\My Pictures\Microsoft Clip Organizer\MCj043394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4958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ounded Rectangle 29"/>
          <p:cNvSpPr/>
          <p:nvPr/>
        </p:nvSpPr>
        <p:spPr>
          <a:xfrm>
            <a:off x="4876800" y="4495800"/>
            <a:ext cx="1066800" cy="16002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ln w="1905"/>
                <a:solidFill>
                  <a:schemeClr val="tx1"/>
                </a:solidFill>
                <a:effectLst>
                  <a:innerShdw blurRad="69850" dist="43180" dir="5400000">
                    <a:srgbClr val="000000">
                      <a:alpha val="65000"/>
                    </a:srgbClr>
                  </a:innerShdw>
                </a:effectLst>
              </a:rPr>
              <a:t>SYNNEX EDI System</a:t>
            </a:r>
            <a:endParaRPr lang="en-US" sz="1200" b="1" dirty="0">
              <a:ln w="1905"/>
              <a:solidFill>
                <a:schemeClr val="tx1"/>
              </a:solidFill>
              <a:effectLst>
                <a:innerShdw blurRad="69850" dist="43180" dir="5400000">
                  <a:srgbClr val="000000">
                    <a:alpha val="65000"/>
                  </a:srgbClr>
                </a:innerShdw>
              </a:effectLst>
            </a:endParaRPr>
          </a:p>
        </p:txBody>
      </p:sp>
      <p:sp>
        <p:nvSpPr>
          <p:cNvPr id="31" name="Rounded Rectangle 30"/>
          <p:cNvSpPr/>
          <p:nvPr/>
        </p:nvSpPr>
        <p:spPr>
          <a:xfrm>
            <a:off x="6553200" y="4495800"/>
            <a:ext cx="1066800" cy="16002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ln w="1905"/>
                <a:solidFill>
                  <a:schemeClr val="tx1"/>
                </a:solidFill>
                <a:effectLst>
                  <a:innerShdw blurRad="69850" dist="43180" dir="5400000">
                    <a:srgbClr val="000000">
                      <a:alpha val="65000"/>
                    </a:srgbClr>
                  </a:innerShdw>
                </a:effectLst>
              </a:rPr>
              <a:t>SYNNEX </a:t>
            </a:r>
            <a:r>
              <a:rPr lang="en-US" sz="1200" b="1" dirty="0" err="1">
                <a:ln w="1905"/>
                <a:solidFill>
                  <a:schemeClr val="tx1"/>
                </a:solidFill>
                <a:effectLst>
                  <a:innerShdw blurRad="69850" dist="43180" dir="5400000">
                    <a:srgbClr val="000000">
                      <a:alpha val="65000"/>
                    </a:srgbClr>
                  </a:innerShdw>
                </a:effectLst>
              </a:rPr>
              <a:t>eRMA</a:t>
            </a:r>
            <a:endParaRPr lang="en-US" sz="1200" b="1" dirty="0">
              <a:ln w="1905"/>
              <a:solidFill>
                <a:schemeClr val="tx1"/>
              </a:solidFill>
              <a:effectLst>
                <a:innerShdw blurRad="69850" dist="43180" dir="5400000">
                  <a:srgbClr val="000000">
                    <a:alpha val="65000"/>
                  </a:srgbClr>
                </a:innerShdw>
              </a:effectLst>
            </a:endParaRPr>
          </a:p>
        </p:txBody>
      </p:sp>
      <p:sp>
        <p:nvSpPr>
          <p:cNvPr id="32" name="Rounded Rectangle 31"/>
          <p:cNvSpPr/>
          <p:nvPr/>
        </p:nvSpPr>
        <p:spPr>
          <a:xfrm>
            <a:off x="7848600" y="5334000"/>
            <a:ext cx="762000" cy="609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b="1" dirty="0">
                <a:ln w="1905"/>
                <a:solidFill>
                  <a:schemeClr val="accent1">
                    <a:lumMod val="50000"/>
                  </a:schemeClr>
                </a:solidFill>
                <a:effectLst>
                  <a:innerShdw blurRad="69850" dist="43180" dir="5400000">
                    <a:srgbClr val="000000">
                      <a:alpha val="65000"/>
                    </a:srgbClr>
                  </a:innerShdw>
                </a:effectLst>
              </a:rPr>
              <a:t>Customer Service Rep</a:t>
            </a:r>
            <a:endParaRPr lang="en-US" sz="800" b="1" dirty="0">
              <a:ln w="1905"/>
              <a:solidFill>
                <a:schemeClr val="accent1">
                  <a:lumMod val="50000"/>
                </a:schemeClr>
              </a:solidFill>
              <a:effectLst>
                <a:innerShdw blurRad="69850" dist="43180" dir="5400000">
                  <a:srgbClr val="000000">
                    <a:alpha val="65000"/>
                  </a:srgbClr>
                </a:innerShdw>
              </a:effectLst>
            </a:endParaRPr>
          </a:p>
        </p:txBody>
      </p:sp>
      <p:pic>
        <p:nvPicPr>
          <p:cNvPr id="46104" name="Picture 2" descr="C:\Documents and Settings\Gabrieln\My Documents\My Pictures\Microsoft Clip Organizer\MCj0433941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44958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Left Arrow 33"/>
          <p:cNvSpPr/>
          <p:nvPr/>
        </p:nvSpPr>
        <p:spPr>
          <a:xfrm flipH="1">
            <a:off x="2743200" y="4572000"/>
            <a:ext cx="1981200" cy="381000"/>
          </a:xfrm>
          <a:prstGeom prst="lef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bg1"/>
                </a:solidFill>
              </a:rPr>
              <a:t>EDI RMA Request</a:t>
            </a:r>
            <a:endParaRPr lang="en-US" sz="1000" dirty="0">
              <a:solidFill>
                <a:schemeClr val="bg1"/>
              </a:solidFill>
            </a:endParaRPr>
          </a:p>
        </p:txBody>
      </p:sp>
      <p:sp>
        <p:nvSpPr>
          <p:cNvPr id="35" name="Left Arrow 34"/>
          <p:cNvSpPr/>
          <p:nvPr/>
        </p:nvSpPr>
        <p:spPr>
          <a:xfrm>
            <a:off x="2743200" y="5638800"/>
            <a:ext cx="1981200" cy="381000"/>
          </a:xfrm>
          <a:prstGeom prst="lef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t>EDI RMA Response</a:t>
            </a:r>
            <a:endParaRPr lang="en-US" sz="1000" dirty="0"/>
          </a:p>
        </p:txBody>
      </p:sp>
      <p:sp>
        <p:nvSpPr>
          <p:cNvPr id="36" name="Left Arrow 35"/>
          <p:cNvSpPr/>
          <p:nvPr/>
        </p:nvSpPr>
        <p:spPr>
          <a:xfrm>
            <a:off x="2743200" y="4953000"/>
            <a:ext cx="1981200" cy="381000"/>
          </a:xfrm>
          <a:prstGeom prst="lef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t>EDI Receipt</a:t>
            </a:r>
            <a:endParaRPr lang="en-US" sz="1000" dirty="0"/>
          </a:p>
        </p:txBody>
      </p:sp>
      <p:sp>
        <p:nvSpPr>
          <p:cNvPr id="37" name="Right Arrow 36"/>
          <p:cNvSpPr/>
          <p:nvPr/>
        </p:nvSpPr>
        <p:spPr>
          <a:xfrm>
            <a:off x="6096000" y="4568952"/>
            <a:ext cx="381000" cy="384048"/>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ight Arrow 37"/>
          <p:cNvSpPr/>
          <p:nvPr/>
        </p:nvSpPr>
        <p:spPr>
          <a:xfrm flipH="1">
            <a:off x="6019800" y="5635752"/>
            <a:ext cx="381000" cy="384048"/>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Oval 38"/>
          <p:cNvSpPr/>
          <p:nvPr/>
        </p:nvSpPr>
        <p:spPr>
          <a:xfrm>
            <a:off x="2667000" y="42672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1</a:t>
            </a:r>
            <a:endParaRPr lang="en-US" sz="1400" dirty="0"/>
          </a:p>
        </p:txBody>
      </p:sp>
      <p:sp>
        <p:nvSpPr>
          <p:cNvPr id="40" name="Oval 39"/>
          <p:cNvSpPr/>
          <p:nvPr/>
        </p:nvSpPr>
        <p:spPr>
          <a:xfrm>
            <a:off x="4495800" y="53340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2</a:t>
            </a:r>
            <a:endParaRPr lang="en-US" sz="1400" dirty="0"/>
          </a:p>
        </p:txBody>
      </p:sp>
      <p:sp>
        <p:nvSpPr>
          <p:cNvPr id="41" name="Oval 40"/>
          <p:cNvSpPr/>
          <p:nvPr/>
        </p:nvSpPr>
        <p:spPr>
          <a:xfrm>
            <a:off x="4495800" y="60198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5</a:t>
            </a:r>
            <a:endParaRPr lang="en-US" sz="1400" dirty="0"/>
          </a:p>
        </p:txBody>
      </p:sp>
      <p:sp>
        <p:nvSpPr>
          <p:cNvPr id="42" name="Oval 41"/>
          <p:cNvSpPr/>
          <p:nvPr/>
        </p:nvSpPr>
        <p:spPr>
          <a:xfrm>
            <a:off x="6019800" y="42672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3</a:t>
            </a:r>
            <a:endParaRPr lang="en-US" sz="1400" dirty="0"/>
          </a:p>
        </p:txBody>
      </p:sp>
      <p:sp>
        <p:nvSpPr>
          <p:cNvPr id="44" name="Oval 43"/>
          <p:cNvSpPr/>
          <p:nvPr/>
        </p:nvSpPr>
        <p:spPr>
          <a:xfrm>
            <a:off x="6172200" y="52578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spcBef>
                <a:spcPts val="0"/>
              </a:spcBef>
              <a:spcAft>
                <a:spcPts val="0"/>
              </a:spcAft>
              <a:defRPr/>
            </a:pPr>
            <a:r>
              <a:rPr lang="en-US" sz="1400" dirty="0"/>
              <a:t>4a</a:t>
            </a:r>
            <a:endParaRPr lang="en-US" sz="1400" dirty="0"/>
          </a:p>
        </p:txBody>
      </p:sp>
      <p:sp>
        <p:nvSpPr>
          <p:cNvPr id="45" name="Oval 44"/>
          <p:cNvSpPr/>
          <p:nvPr/>
        </p:nvSpPr>
        <p:spPr>
          <a:xfrm>
            <a:off x="8686800" y="50292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spcBef>
                <a:spcPts val="0"/>
              </a:spcBef>
              <a:spcAft>
                <a:spcPts val="0"/>
              </a:spcAft>
              <a:defRPr/>
            </a:pPr>
            <a:r>
              <a:rPr lang="en-US" sz="1400" dirty="0"/>
              <a:t>4b</a:t>
            </a:r>
            <a:endParaRPr lang="en-US" sz="1400" dirty="0"/>
          </a:p>
        </p:txBody>
      </p:sp>
      <p:sp>
        <p:nvSpPr>
          <p:cNvPr id="46138" name="TextBox 45"/>
          <p:cNvSpPr txBox="1">
            <a:spLocks noChangeArrowheads="1"/>
          </p:cNvSpPr>
          <p:nvPr/>
        </p:nvSpPr>
        <p:spPr bwMode="auto">
          <a:xfrm>
            <a:off x="7772400" y="59213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Need CS Rep to handle if the decision cannot be made by system</a:t>
            </a:r>
          </a:p>
        </p:txBody>
      </p:sp>
      <p:sp>
        <p:nvSpPr>
          <p:cNvPr id="46139" name="TextBox 46"/>
          <p:cNvSpPr txBox="1">
            <a:spLocks noChangeArrowheads="1"/>
          </p:cNvSpPr>
          <p:nvPr/>
        </p:nvSpPr>
        <p:spPr bwMode="auto">
          <a:xfrm>
            <a:off x="6248400" y="6073775"/>
            <a:ext cx="1600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System makes decision to approve or reject based on predefined business rules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A9C2B50-811E-42DD-89A6-24C6D4604B90}" type="slidenum">
              <a:rPr lang="en-US"/>
              <a:pPr>
                <a:defRPr/>
              </a:pPr>
              <a:t>38</a:t>
            </a:fld>
            <a:endParaRPr lang="en-US"/>
          </a:p>
        </p:txBody>
      </p:sp>
      <p:sp>
        <p:nvSpPr>
          <p:cNvPr id="47107" name="TextBox 6"/>
          <p:cNvSpPr txBox="1">
            <a:spLocks noChangeArrowheads="1"/>
          </p:cNvSpPr>
          <p:nvPr/>
        </p:nvSpPr>
        <p:spPr bwMode="auto">
          <a:xfrm>
            <a:off x="914400" y="3259138"/>
            <a:ext cx="77724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Key Data Fields</a:t>
            </a:r>
          </a:p>
          <a:p>
            <a:pPr lvl="1">
              <a:buFont typeface="Arial" pitchFamily="34" charset="0"/>
              <a:buChar char="•"/>
            </a:pPr>
            <a:r>
              <a:rPr lang="en-US" altLang="en-US"/>
              <a:t>  </a:t>
            </a:r>
            <a:r>
              <a:rPr lang="en-US" altLang="en-US" sz="1600"/>
              <a:t>System Serial Number</a:t>
            </a:r>
          </a:p>
          <a:p>
            <a:pPr lvl="1">
              <a:buFont typeface="Arial" pitchFamily="34" charset="0"/>
              <a:buChar char="•"/>
            </a:pPr>
            <a:r>
              <a:rPr lang="en-US" altLang="en-US" sz="1600"/>
              <a:t>  Component ID, Component Part Number, Serial Number, etc.</a:t>
            </a:r>
          </a:p>
        </p:txBody>
      </p:sp>
      <p:sp>
        <p:nvSpPr>
          <p:cNvPr id="47108" name="TextBox 7"/>
          <p:cNvSpPr txBox="1">
            <a:spLocks noChangeArrowheads="1"/>
          </p:cNvSpPr>
          <p:nvPr/>
        </p:nvSpPr>
        <p:spPr bwMode="auto">
          <a:xfrm>
            <a:off x="609600" y="2987675"/>
            <a:ext cx="2438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t>Transaction Structure:</a:t>
            </a:r>
          </a:p>
        </p:txBody>
      </p:sp>
      <p:sp>
        <p:nvSpPr>
          <p:cNvPr id="9"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Components Serial Number File</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47110" name="TextBox 12"/>
          <p:cNvSpPr txBox="1">
            <a:spLocks noChangeArrowheads="1"/>
          </p:cNvSpPr>
          <p:nvPr/>
        </p:nvSpPr>
        <p:spPr bwMode="auto">
          <a:xfrm>
            <a:off x="914400" y="1049338"/>
            <a:ext cx="777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This is for Manufacturing and Configuration accounts.</a:t>
            </a:r>
            <a:endParaRPr lang="en-US" altLang="en-US" sz="1600"/>
          </a:p>
        </p:txBody>
      </p:sp>
      <p:sp>
        <p:nvSpPr>
          <p:cNvPr id="47111" name="TextBox 9"/>
          <p:cNvSpPr txBox="1">
            <a:spLocks noChangeArrowheads="1"/>
          </p:cNvSpPr>
          <p:nvPr/>
        </p:nvSpPr>
        <p:spPr bwMode="auto">
          <a:xfrm>
            <a:off x="609600" y="1600200"/>
            <a:ext cx="2438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t>Transmission Methods:</a:t>
            </a:r>
          </a:p>
        </p:txBody>
      </p:sp>
      <p:sp>
        <p:nvSpPr>
          <p:cNvPr id="47112" name="TextBox 10"/>
          <p:cNvSpPr txBox="1">
            <a:spLocks noChangeArrowheads="1"/>
          </p:cNvSpPr>
          <p:nvPr/>
        </p:nvSpPr>
        <p:spPr bwMode="auto">
          <a:xfrm>
            <a:off x="914400" y="1943100"/>
            <a:ext cx="77724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EDI 140 (VAN/FTP/AS2)</a:t>
            </a:r>
          </a:p>
          <a:p>
            <a:pPr lvl="1">
              <a:buFont typeface="Arial" pitchFamily="34" charset="0"/>
              <a:buChar char="•"/>
            </a:pPr>
            <a:r>
              <a:rPr lang="en-US" altLang="en-US" sz="1600"/>
              <a:t>  SYNNEX Implementation Time: 5-7 business days (if no special customization required)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85800" y="2667000"/>
            <a:ext cx="7772400" cy="914400"/>
          </a:xfrm>
        </p:spPr>
        <p:txBody>
          <a:bodyPr>
            <a:normAutofit/>
          </a:bodyPr>
          <a:lstStyle/>
          <a:p>
            <a:pPr algn="ct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orbel" pitchFamily="34" charset="0"/>
              </a:rPr>
              <a:t>Overview</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orbel" pitchFamily="34" charset="0"/>
            </a:endParaRPr>
          </a:p>
        </p:txBody>
      </p:sp>
      <p:sp>
        <p:nvSpPr>
          <p:cNvPr id="8" name="Slide Number Placeholder 7"/>
          <p:cNvSpPr>
            <a:spLocks noGrp="1"/>
          </p:cNvSpPr>
          <p:nvPr>
            <p:ph type="sldNum" sz="quarter" idx="12"/>
          </p:nvPr>
        </p:nvSpPr>
        <p:spPr/>
        <p:txBody>
          <a:bodyPr/>
          <a:lstStyle/>
          <a:p>
            <a:pPr>
              <a:defRPr/>
            </a:pPr>
            <a:fld id="{9909F082-682D-41C6-B6D9-58DC0348CB20}" type="slidenum">
              <a:rPr lang="en-US"/>
              <a:pPr>
                <a:defRPr/>
              </a:pPr>
              <a:t>3</a:t>
            </a:fld>
            <a:endParaRPr lang="en-US"/>
          </a:p>
        </p:txBody>
      </p:sp>
      <p:pic>
        <p:nvPicPr>
          <p:cNvPr id="6" name="Picture 5"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DAF9A06-7546-46C5-850C-5F34D4869D1F}" type="slidenum">
              <a:rPr lang="en-US"/>
              <a:pPr>
                <a:defRPr/>
              </a:pPr>
              <a:t>39</a:t>
            </a:fld>
            <a:endParaRPr lang="en-US"/>
          </a:p>
        </p:txBody>
      </p:sp>
      <p:sp>
        <p:nvSpPr>
          <p:cNvPr id="1029" name="TextBox 6"/>
          <p:cNvSpPr txBox="1">
            <a:spLocks noChangeArrowheads="1"/>
          </p:cNvSpPr>
          <p:nvPr/>
        </p:nvSpPr>
        <p:spPr bwMode="auto">
          <a:xfrm>
            <a:off x="914400" y="1074738"/>
            <a:ext cx="7772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Contact your SYNNEX Sales rep for information regarding customization of SYNNEX Packing Lists and Shipping Labels</a:t>
            </a:r>
            <a:endParaRPr lang="en-US" altLang="en-US" sz="1600"/>
          </a:p>
        </p:txBody>
      </p:sp>
      <p:sp>
        <p:nvSpPr>
          <p:cNvPr id="9" name="Title 1"/>
          <p:cNvSpPr txBox="1">
            <a:spLocks/>
          </p:cNvSpPr>
          <p:nvPr/>
        </p:nvSpPr>
        <p:spPr>
          <a:xfrm>
            <a:off x="381000" y="228600"/>
            <a:ext cx="8458200" cy="533400"/>
          </a:xfrm>
          <a:prstGeom prst="rect">
            <a:avLst/>
          </a:prstGeom>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Shipping Documents</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1031" name="TextBox 12"/>
          <p:cNvSpPr txBox="1">
            <a:spLocks noChangeArrowheads="1"/>
          </p:cNvSpPr>
          <p:nvPr/>
        </p:nvSpPr>
        <p:spPr bwMode="auto">
          <a:xfrm>
            <a:off x="914400" y="1752600"/>
            <a:ext cx="7772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t>  SYNNEX has the ability to print reseller’s name and logo on Packing Lists for direct and drop-ship PO’s.</a:t>
            </a:r>
            <a:endParaRPr lang="en-US" altLang="en-US" sz="1600"/>
          </a:p>
        </p:txBody>
      </p:sp>
      <p:graphicFrame>
        <p:nvGraphicFramePr>
          <p:cNvPr id="1026" name="Object 2"/>
          <p:cNvGraphicFramePr>
            <a:graphicFrameLocks noChangeAspect="1"/>
          </p:cNvGraphicFramePr>
          <p:nvPr/>
        </p:nvGraphicFramePr>
        <p:xfrm>
          <a:off x="1681163" y="2590800"/>
          <a:ext cx="3195637" cy="4113213"/>
        </p:xfrm>
        <a:graphic>
          <a:graphicData uri="http://schemas.openxmlformats.org/presentationml/2006/ole">
            <mc:AlternateContent xmlns:mc="http://schemas.openxmlformats.org/markup-compatibility/2006">
              <mc:Choice xmlns:v="urn:schemas-microsoft-com:vml" Requires="v">
                <p:oleObj spid="_x0000_s1056" name="Acrobat Document" r:id="rId4" imgW="5830114" imgH="7542857" progId="AcroExch.Document.7">
                  <p:embed/>
                </p:oleObj>
              </mc:Choice>
              <mc:Fallback>
                <p:oleObj name="Acrobat Document" r:id="rId4" imgW="5830114" imgH="7542857" progId="AcroExch.Document.7">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3" y="2590800"/>
                        <a:ext cx="3195637" cy="4113213"/>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5410200" y="3495675"/>
          <a:ext cx="1857375" cy="2357438"/>
        </p:xfrm>
        <a:graphic>
          <a:graphicData uri="http://schemas.openxmlformats.org/presentationml/2006/ole">
            <mc:AlternateContent xmlns:mc="http://schemas.openxmlformats.org/markup-compatibility/2006">
              <mc:Choice xmlns:v="urn:schemas-microsoft-com:vml" Requires="v">
                <p:oleObj spid="_x0000_s1057" name="Acrobat Document" r:id="rId6" imgW="3315163" imgH="4210638" progId="AcroExch.Document.7">
                  <p:embed/>
                </p:oleObj>
              </mc:Choice>
              <mc:Fallback>
                <p:oleObj name="Acrobat Document" r:id="rId6" imgW="3315163" imgH="4210638" progId="AcroExch.Document.7">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3495675"/>
                        <a:ext cx="1857375" cy="235743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42174104-3644-40CB-97C4-435035B9B319}" type="slidenum">
              <a:rPr lang="en-US"/>
              <a:pPr>
                <a:defRPr/>
              </a:pPr>
              <a:t>40</a:t>
            </a:fld>
            <a:endParaRPr lang="en-US"/>
          </a:p>
        </p:txBody>
      </p:sp>
      <p:pic>
        <p:nvPicPr>
          <p:cNvPr id="6" name="Picture 5"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
        <p:nvSpPr>
          <p:cNvPr id="7" name="Title 8"/>
          <p:cNvSpPr>
            <a:spLocks noGrp="1"/>
          </p:cNvSpPr>
          <p:nvPr>
            <p:ph type="title"/>
          </p:nvPr>
        </p:nvSpPr>
        <p:spPr>
          <a:xfrm>
            <a:off x="685800" y="2667000"/>
            <a:ext cx="7772400" cy="914400"/>
          </a:xfrm>
        </p:spPr>
        <p:txBody>
          <a:bodyPr>
            <a:noAutofit/>
          </a:bodyPr>
          <a:lstStyle/>
          <a:p>
            <a:pPr algn="ct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SYNNEX / Reseller</a:t>
            </a:r>
            <a:b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b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EDI Integration</a:t>
            </a:r>
            <a:b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b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Case Study</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71C5929-1E79-45CD-AD22-004FA57CDD9C}" type="slidenum">
              <a:rPr lang="en-US"/>
              <a:pPr>
                <a:defRPr/>
              </a:pPr>
              <a:t>41</a:t>
            </a:fld>
            <a:endParaRPr lang="en-US"/>
          </a:p>
        </p:txBody>
      </p:sp>
      <p:graphicFrame>
        <p:nvGraphicFramePr>
          <p:cNvPr id="5" name="Diagram 4"/>
          <p:cNvGraphicFramePr/>
          <p:nvPr/>
        </p:nvGraphicFramePr>
        <p:xfrm>
          <a:off x="1295400" y="1295400"/>
          <a:ext cx="5715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152400" y="838200"/>
            <a:ext cx="914400" cy="57912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3200" b="1" dirty="0">
                <a:ln w="1905"/>
                <a:solidFill>
                  <a:schemeClr val="tx1"/>
                </a:solidFill>
                <a:effectLst>
                  <a:innerShdw blurRad="69850" dist="43180" dir="5400000">
                    <a:srgbClr val="000000">
                      <a:alpha val="65000"/>
                    </a:srgbClr>
                  </a:innerShdw>
                </a:effectLst>
              </a:rPr>
              <a:t>SYNNEX</a:t>
            </a:r>
            <a:endParaRPr lang="en-US" sz="3200" b="1" dirty="0">
              <a:ln w="1905"/>
              <a:solidFill>
                <a:schemeClr val="tx1"/>
              </a:solidFill>
              <a:effectLst>
                <a:innerShdw blurRad="69850" dist="43180" dir="5400000">
                  <a:srgbClr val="000000">
                    <a:alpha val="65000"/>
                  </a:srgbClr>
                </a:innerShdw>
              </a:effectLst>
            </a:endParaRPr>
          </a:p>
        </p:txBody>
      </p:sp>
      <p:sp>
        <p:nvSpPr>
          <p:cNvPr id="7" name="Rounded Rectangle 6"/>
          <p:cNvSpPr/>
          <p:nvPr/>
        </p:nvSpPr>
        <p:spPr>
          <a:xfrm>
            <a:off x="7162800" y="838200"/>
            <a:ext cx="914400" cy="57912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3200" b="1" dirty="0">
                <a:ln w="1905"/>
                <a:solidFill>
                  <a:schemeClr val="accent1">
                    <a:lumMod val="75000"/>
                  </a:schemeClr>
                </a:solidFill>
                <a:effectLst>
                  <a:innerShdw blurRad="69850" dist="43180" dir="5400000">
                    <a:srgbClr val="000000">
                      <a:alpha val="65000"/>
                    </a:srgbClr>
                  </a:innerShdw>
                </a:effectLst>
              </a:rPr>
              <a:t>RESELLER</a:t>
            </a:r>
            <a:endParaRPr lang="en-US" sz="3200" b="1" dirty="0">
              <a:ln w="1905"/>
              <a:solidFill>
                <a:schemeClr val="accent1">
                  <a:lumMod val="75000"/>
                </a:schemeClr>
              </a:solidFill>
              <a:effectLst>
                <a:innerShdw blurRad="69850" dist="43180" dir="5400000">
                  <a:srgbClr val="000000">
                    <a:alpha val="65000"/>
                  </a:srgbClr>
                </a:innerShdw>
              </a:effectLst>
            </a:endParaRPr>
          </a:p>
        </p:txBody>
      </p:sp>
      <p:sp>
        <p:nvSpPr>
          <p:cNvPr id="8" name="Title 1"/>
          <p:cNvSpPr txBox="1">
            <a:spLocks/>
          </p:cNvSpPr>
          <p:nvPr/>
        </p:nvSpPr>
        <p:spPr>
          <a:xfrm>
            <a:off x="381000" y="228600"/>
            <a:ext cx="8458200" cy="533400"/>
          </a:xfrm>
          <a:prstGeom prst="rect">
            <a:avLst/>
          </a:prstGeom>
        </p:spPr>
        <p:txBody>
          <a:bodyPr/>
          <a:lstStyle/>
          <a:p>
            <a:pPr fontAlgn="auto">
              <a:spcAft>
                <a:spcPts val="0"/>
              </a:spcAft>
              <a:defRPr/>
            </a:pPr>
            <a:r>
              <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SYNNEX / Reseller EDI Integration Case Study</a:t>
            </a:r>
            <a:endPar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pic>
        <p:nvPicPr>
          <p:cNvPr id="49159" name="Picture 16" descr="C:\Documents and Settings\Gabrieln\Local Settings\Temporary Internet Files\Content.IE5\083HXEPJ\MCj0434883000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4572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2" descr="C:\Documents and Settings\Gabrieln\My Documents\My Pictures\Microsoft Clip Organizer\j0431627.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4495800"/>
            <a:ext cx="5334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C:\Documents and Settings\Gabrieln\Local Settings\Temporary Internet Files\Content.IE5\JHZEOA1C\MCj04241980000[1].wmf"/>
          <p:cNvPicPr>
            <a:picLocks noChangeAspect="1" noChangeArrowheads="1"/>
          </p:cNvPicPr>
          <p:nvPr/>
        </p:nvPicPr>
        <p:blipFill>
          <a:blip r:embed="rId10" cstate="print"/>
          <a:srcRect/>
          <a:stretch>
            <a:fillRect/>
          </a:stretch>
        </p:blipFill>
        <p:spPr bwMode="auto">
          <a:xfrm>
            <a:off x="1676400" y="5867400"/>
            <a:ext cx="567033" cy="363804"/>
          </a:xfrm>
          <a:prstGeom prst="rect">
            <a:avLst/>
          </a:prstGeom>
          <a:noFill/>
          <a:effectLst/>
          <a:scene3d>
            <a:camera prst="orthographicFront"/>
            <a:lightRig rig="threePt" dir="t"/>
          </a:scene3d>
          <a:sp3d extrusionH="76200">
            <a:bevelT w="165100" prst="coolSlant"/>
            <a:extrusionClr>
              <a:schemeClr val="bg1"/>
            </a:extrusionClr>
          </a:sp3d>
        </p:spPr>
      </p:pic>
      <p:sp>
        <p:nvSpPr>
          <p:cNvPr id="12" name="Curved Right Arrow 11"/>
          <p:cNvSpPr/>
          <p:nvPr/>
        </p:nvSpPr>
        <p:spPr>
          <a:xfrm>
            <a:off x="685800" y="2743200"/>
            <a:ext cx="533400" cy="838200"/>
          </a:xfrm>
          <a:prstGeom prst="curvedRightArrow">
            <a:avLst/>
          </a:prstGeom>
          <a:solidFill>
            <a:schemeClr val="accent1">
              <a:alpha val="37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9163" name="TextBox 12"/>
          <p:cNvSpPr txBox="1">
            <a:spLocks noChangeArrowheads="1"/>
          </p:cNvSpPr>
          <p:nvPr/>
        </p:nvSpPr>
        <p:spPr bwMode="auto">
          <a:xfrm>
            <a:off x="762000" y="293846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800"/>
              <a:t>Auto-Fill PO Processing</a:t>
            </a:r>
          </a:p>
        </p:txBody>
      </p:sp>
      <p:sp>
        <p:nvSpPr>
          <p:cNvPr id="16" name="Rounded Rectangle 15"/>
          <p:cNvSpPr/>
          <p:nvPr/>
        </p:nvSpPr>
        <p:spPr>
          <a:xfrm>
            <a:off x="8153400" y="3581400"/>
            <a:ext cx="914400" cy="609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ln w="1905"/>
                <a:solidFill>
                  <a:schemeClr val="accent1">
                    <a:lumMod val="50000"/>
                  </a:schemeClr>
                </a:solidFill>
                <a:effectLst>
                  <a:innerShdw blurRad="69850" dist="43180" dir="5400000">
                    <a:srgbClr val="000000">
                      <a:alpha val="65000"/>
                    </a:srgbClr>
                  </a:innerShdw>
                </a:effectLst>
              </a:rPr>
              <a:t>Reseller’s Customer</a:t>
            </a:r>
            <a:endParaRPr lang="en-US" sz="1000" b="1" dirty="0">
              <a:ln w="1905"/>
              <a:solidFill>
                <a:schemeClr val="accent1">
                  <a:lumMod val="50000"/>
                </a:schemeClr>
              </a:solidFill>
              <a:effectLst>
                <a:innerShdw blurRad="69850" dist="43180" dir="5400000">
                  <a:srgbClr val="000000">
                    <a:alpha val="65000"/>
                  </a:srgbClr>
                </a:innerShdw>
              </a:effectLst>
            </a:endParaRPr>
          </a:p>
        </p:txBody>
      </p:sp>
      <p:pic>
        <p:nvPicPr>
          <p:cNvPr id="49165" name="Picture 2" descr="C:\Documents and Settings\Gabrieln\My Documents\My Pictures\Microsoft Clip Organizer\MCj04339410000[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9600" y="27432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6" name="TextBox 17"/>
          <p:cNvSpPr txBox="1">
            <a:spLocks noChangeArrowheads="1"/>
          </p:cNvSpPr>
          <p:nvPr/>
        </p:nvSpPr>
        <p:spPr bwMode="auto">
          <a:xfrm>
            <a:off x="8077200" y="4310063"/>
            <a:ext cx="1066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800"/>
              <a:t>Check order status</a:t>
            </a:r>
          </a:p>
          <a:p>
            <a:r>
              <a:rPr lang="en-US" altLang="en-US" sz="800"/>
              <a:t>Track Shipments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36B9DDAF-BD7D-4C56-911B-280C79F735C9}" type="slidenum">
              <a:rPr lang="en-US"/>
              <a:pPr>
                <a:defRPr/>
              </a:pPr>
              <a:t>42</a:t>
            </a:fld>
            <a:endParaRPr lang="en-US"/>
          </a:p>
        </p:txBody>
      </p:sp>
      <p:pic>
        <p:nvPicPr>
          <p:cNvPr id="6" name="Picture 5"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
        <p:nvSpPr>
          <p:cNvPr id="7" name="Title 8"/>
          <p:cNvSpPr>
            <a:spLocks noGrp="1"/>
          </p:cNvSpPr>
          <p:nvPr>
            <p:ph type="title"/>
          </p:nvPr>
        </p:nvSpPr>
        <p:spPr>
          <a:xfrm>
            <a:off x="685800" y="2667000"/>
            <a:ext cx="7772400" cy="914400"/>
          </a:xfrm>
        </p:spPr>
        <p:txBody>
          <a:bodyPr>
            <a:noAutofit/>
          </a:bodyPr>
          <a:lstStyle/>
          <a:p>
            <a:pPr algn="ct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SYNNEX / Reseller</a:t>
            </a:r>
            <a:b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b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XML Integration</a:t>
            </a:r>
            <a:b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b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Case Study</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2C4578F-2E2A-4D31-9BAD-9C92C3418C72}" type="slidenum">
              <a:rPr lang="en-US"/>
              <a:pPr>
                <a:defRPr/>
              </a:pPr>
              <a:t>43</a:t>
            </a:fld>
            <a:endParaRPr lang="en-US"/>
          </a:p>
        </p:txBody>
      </p:sp>
      <p:sp>
        <p:nvSpPr>
          <p:cNvPr id="4" name="Rounded Rectangle 3"/>
          <p:cNvSpPr/>
          <p:nvPr/>
        </p:nvSpPr>
        <p:spPr>
          <a:xfrm>
            <a:off x="152400" y="1676400"/>
            <a:ext cx="914400" cy="45720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tx1"/>
                </a:solidFill>
                <a:effectLst>
                  <a:innerShdw blurRad="69850" dist="43180" dir="5400000">
                    <a:srgbClr val="000000">
                      <a:alpha val="65000"/>
                    </a:srgbClr>
                  </a:innerShdw>
                </a:effectLst>
              </a:rPr>
              <a:t>SYNNEX</a:t>
            </a:r>
            <a:endParaRPr lang="en-US" sz="2400" b="1" dirty="0">
              <a:ln w="1905"/>
              <a:solidFill>
                <a:schemeClr val="tx1"/>
              </a:solidFill>
              <a:effectLst>
                <a:innerShdw blurRad="69850" dist="43180" dir="5400000">
                  <a:srgbClr val="000000">
                    <a:alpha val="65000"/>
                  </a:srgbClr>
                </a:innerShdw>
              </a:effectLst>
            </a:endParaRPr>
          </a:p>
        </p:txBody>
      </p:sp>
      <p:sp>
        <p:nvSpPr>
          <p:cNvPr id="6" name="Left Arrow 5"/>
          <p:cNvSpPr/>
          <p:nvPr/>
        </p:nvSpPr>
        <p:spPr>
          <a:xfrm flipH="1">
            <a:off x="1295400" y="4548426"/>
            <a:ext cx="2057400" cy="381000"/>
          </a:xfrm>
          <a:prstGeom prst="lef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t>XML P&amp;A Response</a:t>
            </a:r>
            <a:endParaRPr lang="en-US" sz="1000" dirty="0"/>
          </a:p>
        </p:txBody>
      </p:sp>
      <p:sp>
        <p:nvSpPr>
          <p:cNvPr id="7" name="Oval 6"/>
          <p:cNvSpPr/>
          <p:nvPr/>
        </p:nvSpPr>
        <p:spPr>
          <a:xfrm>
            <a:off x="7696200" y="27196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1</a:t>
            </a:r>
            <a:endParaRPr lang="en-US" sz="1400" dirty="0"/>
          </a:p>
        </p:txBody>
      </p:sp>
      <p:sp>
        <p:nvSpPr>
          <p:cNvPr id="8" name="Rounded Rectangle 7"/>
          <p:cNvSpPr/>
          <p:nvPr/>
        </p:nvSpPr>
        <p:spPr>
          <a:xfrm>
            <a:off x="8077200" y="4015026"/>
            <a:ext cx="914400" cy="609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ln w="1905"/>
                <a:solidFill>
                  <a:schemeClr val="accent1">
                    <a:lumMod val="50000"/>
                  </a:schemeClr>
                </a:solidFill>
                <a:effectLst>
                  <a:innerShdw blurRad="69850" dist="43180" dir="5400000">
                    <a:srgbClr val="000000">
                      <a:alpha val="65000"/>
                    </a:srgbClr>
                  </a:innerShdw>
                </a:effectLst>
              </a:rPr>
              <a:t>Reseller’s Customer</a:t>
            </a:r>
            <a:endParaRPr lang="en-US" sz="1000" b="1" dirty="0">
              <a:ln w="1905"/>
              <a:solidFill>
                <a:schemeClr val="accent1">
                  <a:lumMod val="50000"/>
                </a:schemeClr>
              </a:solidFill>
              <a:effectLst>
                <a:innerShdw blurRad="69850" dist="43180" dir="5400000">
                  <a:srgbClr val="000000">
                    <a:alpha val="65000"/>
                  </a:srgbClr>
                </a:innerShdw>
              </a:effectLst>
            </a:endParaRPr>
          </a:p>
        </p:txBody>
      </p:sp>
      <p:pic>
        <p:nvPicPr>
          <p:cNvPr id="51211" name="Picture 2" descr="C:\Documents and Settings\Gabrieln\My Documents\My Pictures\Microsoft Clip Organizer\MCj043394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31765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eft Arrow 11"/>
          <p:cNvSpPr/>
          <p:nvPr/>
        </p:nvSpPr>
        <p:spPr>
          <a:xfrm>
            <a:off x="1295400" y="2948226"/>
            <a:ext cx="2057400" cy="381000"/>
          </a:xfrm>
          <a:prstGeom prst="lef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bg1"/>
                </a:solidFill>
              </a:rPr>
              <a:t>XML P&amp;A Request</a:t>
            </a:r>
            <a:endParaRPr lang="en-US" sz="1000" dirty="0">
              <a:solidFill>
                <a:schemeClr val="bg1"/>
              </a:solidFill>
            </a:endParaRPr>
          </a:p>
        </p:txBody>
      </p:sp>
      <p:sp>
        <p:nvSpPr>
          <p:cNvPr id="18" name="U-Turn Arrow 17"/>
          <p:cNvSpPr/>
          <p:nvPr/>
        </p:nvSpPr>
        <p:spPr>
          <a:xfrm rot="16200000" flipH="1">
            <a:off x="-190500" y="3519726"/>
            <a:ext cx="1905000" cy="914400"/>
          </a:xfrm>
          <a:prstGeom prst="uturnArrow">
            <a:avLst>
              <a:gd name="adj1" fmla="val 25000"/>
              <a:gd name="adj2" fmla="val 25000"/>
              <a:gd name="adj3" fmla="val 23810"/>
              <a:gd name="adj4" fmla="val 43750"/>
              <a:gd name="adj5" fmla="val 100000"/>
            </a:avLst>
          </a:prstGeom>
          <a:solidFill>
            <a:schemeClr val="accent1">
              <a:alpha val="58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9" name="Left Arrow 18"/>
          <p:cNvSpPr/>
          <p:nvPr/>
        </p:nvSpPr>
        <p:spPr>
          <a:xfrm>
            <a:off x="7315200" y="3024426"/>
            <a:ext cx="609600" cy="381000"/>
          </a:xfrm>
          <a:prstGeom prst="lef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p>
        </p:txBody>
      </p:sp>
      <p:sp>
        <p:nvSpPr>
          <p:cNvPr id="20" name="Oval 19"/>
          <p:cNvSpPr/>
          <p:nvPr/>
        </p:nvSpPr>
        <p:spPr>
          <a:xfrm>
            <a:off x="3048000" y="26434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2</a:t>
            </a:r>
            <a:endParaRPr lang="en-US" sz="1400" dirty="0"/>
          </a:p>
        </p:txBody>
      </p:sp>
      <p:sp>
        <p:nvSpPr>
          <p:cNvPr id="21" name="Oval 20"/>
          <p:cNvSpPr/>
          <p:nvPr/>
        </p:nvSpPr>
        <p:spPr>
          <a:xfrm>
            <a:off x="1295400" y="42436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3</a:t>
            </a:r>
            <a:endParaRPr lang="en-US" sz="1400" dirty="0"/>
          </a:p>
        </p:txBody>
      </p:sp>
      <p:sp>
        <p:nvSpPr>
          <p:cNvPr id="22" name="Oval 21"/>
          <p:cNvSpPr/>
          <p:nvPr/>
        </p:nvSpPr>
        <p:spPr>
          <a:xfrm>
            <a:off x="7391400" y="43198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4</a:t>
            </a:r>
            <a:endParaRPr lang="en-US" sz="1400" dirty="0"/>
          </a:p>
        </p:txBody>
      </p:sp>
      <p:sp>
        <p:nvSpPr>
          <p:cNvPr id="51230" name="TextBox 23"/>
          <p:cNvSpPr txBox="1">
            <a:spLocks noChangeArrowheads="1"/>
          </p:cNvSpPr>
          <p:nvPr/>
        </p:nvSpPr>
        <p:spPr bwMode="auto">
          <a:xfrm>
            <a:off x="1600200" y="3328988"/>
            <a:ext cx="1600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“Provide me with your current price &amp; availability for the HP Laser Printer #ABC124.”</a:t>
            </a:r>
          </a:p>
        </p:txBody>
      </p:sp>
      <p:sp>
        <p:nvSpPr>
          <p:cNvPr id="51231" name="TextBox 24"/>
          <p:cNvSpPr txBox="1">
            <a:spLocks noChangeArrowheads="1"/>
          </p:cNvSpPr>
          <p:nvPr/>
        </p:nvSpPr>
        <p:spPr bwMode="auto">
          <a:xfrm>
            <a:off x="1447800" y="5005388"/>
            <a:ext cx="16002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“Your cost is $300 each, and we have 50 units in stock - 10 in LA, 30 Memphis, and 10 in Dallas.”</a:t>
            </a:r>
          </a:p>
        </p:txBody>
      </p:sp>
      <p:sp>
        <p:nvSpPr>
          <p:cNvPr id="51232" name="TextBox 25"/>
          <p:cNvSpPr txBox="1">
            <a:spLocks noChangeArrowheads="1"/>
          </p:cNvSpPr>
          <p:nvPr/>
        </p:nvSpPr>
        <p:spPr bwMode="auto">
          <a:xfrm>
            <a:off x="8077200" y="2362200"/>
            <a:ext cx="9144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“Do you have the HP Laser Printer #ABC124 in stock?”</a:t>
            </a:r>
          </a:p>
        </p:txBody>
      </p:sp>
      <p:sp>
        <p:nvSpPr>
          <p:cNvPr id="28" name="Title 1"/>
          <p:cNvSpPr txBox="1">
            <a:spLocks/>
          </p:cNvSpPr>
          <p:nvPr/>
        </p:nvSpPr>
        <p:spPr>
          <a:xfrm>
            <a:off x="381000" y="228600"/>
            <a:ext cx="8458200" cy="533400"/>
          </a:xfrm>
          <a:prstGeom prst="rect">
            <a:avLst/>
          </a:prstGeom>
        </p:spPr>
        <p:txBody>
          <a:bodyPr/>
          <a:lstStyle/>
          <a:p>
            <a:pPr fontAlgn="auto">
              <a:spcAft>
                <a:spcPts val="0"/>
              </a:spcAft>
              <a:defRPr/>
            </a:pPr>
            <a:r>
              <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Real-Time XML Price &amp; Availability</a:t>
            </a:r>
            <a:endPar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51234" name="TextBox 29"/>
          <p:cNvSpPr txBox="1">
            <a:spLocks noChangeArrowheads="1"/>
          </p:cNvSpPr>
          <p:nvPr/>
        </p:nvSpPr>
        <p:spPr bwMode="auto">
          <a:xfrm>
            <a:off x="914400" y="1049338"/>
            <a:ext cx="7772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1600"/>
              <a:t>  A Typical Business Application Model</a:t>
            </a:r>
          </a:p>
        </p:txBody>
      </p:sp>
      <p:graphicFrame>
        <p:nvGraphicFramePr>
          <p:cNvPr id="31" name="Diagram 30"/>
          <p:cNvGraphicFramePr/>
          <p:nvPr/>
        </p:nvGraphicFramePr>
        <p:xfrm>
          <a:off x="3581400" y="2491026"/>
          <a:ext cx="3657600" cy="294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2" name="Left Arrow 31"/>
          <p:cNvSpPr/>
          <p:nvPr/>
        </p:nvSpPr>
        <p:spPr>
          <a:xfrm flipH="1">
            <a:off x="7315200" y="4624626"/>
            <a:ext cx="609600" cy="381000"/>
          </a:xfrm>
          <a:prstGeom prst="leftArrow">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p>
        </p:txBody>
      </p:sp>
      <p:sp>
        <p:nvSpPr>
          <p:cNvPr id="51239" name="TextBox 32"/>
          <p:cNvSpPr txBox="1">
            <a:spLocks noChangeArrowheads="1"/>
          </p:cNvSpPr>
          <p:nvPr/>
        </p:nvSpPr>
        <p:spPr bwMode="auto">
          <a:xfrm>
            <a:off x="8077200" y="4776788"/>
            <a:ext cx="91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“We have 50 units in stock - 10 in LA, 30 Memphis, and 10 in Dallas.”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80F2FB7-7CEF-478F-8CF3-E3629FEA4433}" type="slidenum">
              <a:rPr lang="en-US"/>
              <a:pPr>
                <a:defRPr/>
              </a:pPr>
              <a:t>44</a:t>
            </a:fld>
            <a:endParaRPr lang="en-US"/>
          </a:p>
        </p:txBody>
      </p:sp>
      <p:sp>
        <p:nvSpPr>
          <p:cNvPr id="4" name="Rounded Rectangle 3"/>
          <p:cNvSpPr/>
          <p:nvPr/>
        </p:nvSpPr>
        <p:spPr>
          <a:xfrm>
            <a:off x="152400" y="1676400"/>
            <a:ext cx="914400" cy="45720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tx1"/>
                </a:solidFill>
                <a:effectLst>
                  <a:innerShdw blurRad="69850" dist="43180" dir="5400000">
                    <a:srgbClr val="000000">
                      <a:alpha val="65000"/>
                    </a:srgbClr>
                  </a:innerShdw>
                </a:effectLst>
              </a:rPr>
              <a:t>SYNNEX</a:t>
            </a:r>
            <a:endParaRPr lang="en-US" sz="2400" b="1" dirty="0">
              <a:ln w="1905"/>
              <a:solidFill>
                <a:schemeClr val="tx1"/>
              </a:solidFill>
              <a:effectLst>
                <a:innerShdw blurRad="69850" dist="43180" dir="5400000">
                  <a:srgbClr val="000000">
                    <a:alpha val="65000"/>
                  </a:srgbClr>
                </a:innerShdw>
              </a:effectLst>
            </a:endParaRPr>
          </a:p>
        </p:txBody>
      </p:sp>
      <p:sp>
        <p:nvSpPr>
          <p:cNvPr id="6" name="Left Arrow 5"/>
          <p:cNvSpPr/>
          <p:nvPr/>
        </p:nvSpPr>
        <p:spPr>
          <a:xfrm flipH="1">
            <a:off x="1295400" y="4548426"/>
            <a:ext cx="2057400" cy="381000"/>
          </a:xfrm>
          <a:prstGeom prst="lef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t>XML PO Response</a:t>
            </a:r>
            <a:endParaRPr lang="en-US" sz="1000" dirty="0"/>
          </a:p>
        </p:txBody>
      </p:sp>
      <p:sp>
        <p:nvSpPr>
          <p:cNvPr id="7" name="Oval 6"/>
          <p:cNvSpPr/>
          <p:nvPr/>
        </p:nvSpPr>
        <p:spPr>
          <a:xfrm>
            <a:off x="7696200" y="27196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1</a:t>
            </a:r>
            <a:endParaRPr lang="en-US" sz="1400" dirty="0"/>
          </a:p>
        </p:txBody>
      </p:sp>
      <p:sp>
        <p:nvSpPr>
          <p:cNvPr id="8" name="Rounded Rectangle 7"/>
          <p:cNvSpPr/>
          <p:nvPr/>
        </p:nvSpPr>
        <p:spPr>
          <a:xfrm>
            <a:off x="8077200" y="4015026"/>
            <a:ext cx="914400" cy="609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ln w="1905"/>
                <a:solidFill>
                  <a:schemeClr val="accent1">
                    <a:lumMod val="50000"/>
                  </a:schemeClr>
                </a:solidFill>
                <a:effectLst>
                  <a:innerShdw blurRad="69850" dist="43180" dir="5400000">
                    <a:srgbClr val="000000">
                      <a:alpha val="65000"/>
                    </a:srgbClr>
                  </a:innerShdw>
                </a:effectLst>
              </a:rPr>
              <a:t>Reseller’s Customer</a:t>
            </a:r>
            <a:endParaRPr lang="en-US" sz="1000" b="1" dirty="0">
              <a:ln w="1905"/>
              <a:solidFill>
                <a:schemeClr val="accent1">
                  <a:lumMod val="50000"/>
                </a:schemeClr>
              </a:solidFill>
              <a:effectLst>
                <a:innerShdw blurRad="69850" dist="43180" dir="5400000">
                  <a:srgbClr val="000000">
                    <a:alpha val="65000"/>
                  </a:srgbClr>
                </a:innerShdw>
              </a:effectLst>
            </a:endParaRPr>
          </a:p>
        </p:txBody>
      </p:sp>
      <p:pic>
        <p:nvPicPr>
          <p:cNvPr id="52235" name="Picture 2" descr="C:\Documents and Settings\Gabrieln\My Documents\My Pictures\Microsoft Clip Organizer\MCj043394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31765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eft Arrow 11"/>
          <p:cNvSpPr/>
          <p:nvPr/>
        </p:nvSpPr>
        <p:spPr>
          <a:xfrm>
            <a:off x="1295400" y="2948226"/>
            <a:ext cx="2057400" cy="381000"/>
          </a:xfrm>
          <a:prstGeom prst="lef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bg1"/>
                </a:solidFill>
              </a:rPr>
              <a:t>XML PO Request</a:t>
            </a:r>
            <a:endParaRPr lang="en-US" sz="1000" dirty="0">
              <a:solidFill>
                <a:schemeClr val="bg1"/>
              </a:solidFill>
            </a:endParaRPr>
          </a:p>
        </p:txBody>
      </p:sp>
      <p:sp>
        <p:nvSpPr>
          <p:cNvPr id="18" name="U-Turn Arrow 17"/>
          <p:cNvSpPr/>
          <p:nvPr/>
        </p:nvSpPr>
        <p:spPr>
          <a:xfrm rot="16200000" flipH="1">
            <a:off x="-190500" y="3519726"/>
            <a:ext cx="1905000" cy="914400"/>
          </a:xfrm>
          <a:prstGeom prst="uturnArrow">
            <a:avLst>
              <a:gd name="adj1" fmla="val 25000"/>
              <a:gd name="adj2" fmla="val 25000"/>
              <a:gd name="adj3" fmla="val 23810"/>
              <a:gd name="adj4" fmla="val 43750"/>
              <a:gd name="adj5" fmla="val 100000"/>
            </a:avLst>
          </a:prstGeom>
          <a:solidFill>
            <a:schemeClr val="accent1">
              <a:alpha val="58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9" name="Left Arrow 18"/>
          <p:cNvSpPr/>
          <p:nvPr/>
        </p:nvSpPr>
        <p:spPr>
          <a:xfrm>
            <a:off x="7315200" y="3024426"/>
            <a:ext cx="609600" cy="381000"/>
          </a:xfrm>
          <a:prstGeom prst="lef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p>
        </p:txBody>
      </p:sp>
      <p:sp>
        <p:nvSpPr>
          <p:cNvPr id="20" name="Oval 19"/>
          <p:cNvSpPr/>
          <p:nvPr/>
        </p:nvSpPr>
        <p:spPr>
          <a:xfrm>
            <a:off x="3048000" y="26434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2</a:t>
            </a:r>
            <a:endParaRPr lang="en-US" sz="1400" dirty="0"/>
          </a:p>
        </p:txBody>
      </p:sp>
      <p:sp>
        <p:nvSpPr>
          <p:cNvPr id="21" name="Oval 20"/>
          <p:cNvSpPr/>
          <p:nvPr/>
        </p:nvSpPr>
        <p:spPr>
          <a:xfrm>
            <a:off x="1295400" y="42436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3</a:t>
            </a:r>
            <a:endParaRPr lang="en-US" sz="1400" dirty="0"/>
          </a:p>
        </p:txBody>
      </p:sp>
      <p:sp>
        <p:nvSpPr>
          <p:cNvPr id="22" name="Oval 21"/>
          <p:cNvSpPr/>
          <p:nvPr/>
        </p:nvSpPr>
        <p:spPr>
          <a:xfrm>
            <a:off x="7391400" y="43198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4</a:t>
            </a:r>
            <a:endParaRPr lang="en-US" sz="1400" dirty="0"/>
          </a:p>
        </p:txBody>
      </p:sp>
      <p:sp>
        <p:nvSpPr>
          <p:cNvPr id="52254" name="TextBox 23"/>
          <p:cNvSpPr txBox="1">
            <a:spLocks noChangeArrowheads="1"/>
          </p:cNvSpPr>
          <p:nvPr/>
        </p:nvSpPr>
        <p:spPr bwMode="auto">
          <a:xfrm>
            <a:off x="1600200" y="3328988"/>
            <a:ext cx="1600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PO#1234</a:t>
            </a:r>
          </a:p>
          <a:p>
            <a:r>
              <a:rPr lang="en-US" altLang="en-US" sz="1000"/>
              <a:t>Ship-To …</a:t>
            </a:r>
          </a:p>
          <a:p>
            <a:r>
              <a:rPr lang="en-US" altLang="en-US" sz="1000"/>
              <a:t>SKU# …</a:t>
            </a:r>
          </a:p>
          <a:p>
            <a:r>
              <a:rPr lang="en-US" altLang="en-US" sz="1000"/>
              <a:t>Qty …</a:t>
            </a:r>
          </a:p>
        </p:txBody>
      </p:sp>
      <p:sp>
        <p:nvSpPr>
          <p:cNvPr id="52255" name="TextBox 24"/>
          <p:cNvSpPr txBox="1">
            <a:spLocks noChangeArrowheads="1"/>
          </p:cNvSpPr>
          <p:nvPr/>
        </p:nvSpPr>
        <p:spPr bwMode="auto">
          <a:xfrm>
            <a:off x="1447800" y="5005388"/>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“Accepted.  Your SO# is 56789.”</a:t>
            </a:r>
          </a:p>
        </p:txBody>
      </p:sp>
      <p:sp>
        <p:nvSpPr>
          <p:cNvPr id="52256" name="TextBox 25"/>
          <p:cNvSpPr txBox="1">
            <a:spLocks noChangeArrowheads="1"/>
          </p:cNvSpPr>
          <p:nvPr/>
        </p:nvSpPr>
        <p:spPr bwMode="auto">
          <a:xfrm>
            <a:off x="8077200" y="2493963"/>
            <a:ext cx="106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Shopping Cart Check-Out</a:t>
            </a:r>
          </a:p>
          <a:p>
            <a:endParaRPr lang="en-US" altLang="en-US" sz="1000"/>
          </a:p>
          <a:p>
            <a:r>
              <a:rPr lang="en-US" altLang="en-US" sz="1000"/>
              <a:t>PO#1234</a:t>
            </a:r>
          </a:p>
        </p:txBody>
      </p:sp>
      <p:sp>
        <p:nvSpPr>
          <p:cNvPr id="28" name="Title 1"/>
          <p:cNvSpPr txBox="1">
            <a:spLocks/>
          </p:cNvSpPr>
          <p:nvPr/>
        </p:nvSpPr>
        <p:spPr>
          <a:xfrm>
            <a:off x="381000" y="228600"/>
            <a:ext cx="8458200" cy="533400"/>
          </a:xfrm>
          <a:prstGeom prst="rect">
            <a:avLst/>
          </a:prstGeom>
        </p:spPr>
        <p:txBody>
          <a:bodyPr/>
          <a:lstStyle/>
          <a:p>
            <a:pPr fontAlgn="auto">
              <a:spcAft>
                <a:spcPts val="0"/>
              </a:spcAft>
              <a:defRPr/>
            </a:pPr>
            <a:r>
              <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Real-Time XML PO &amp; Response</a:t>
            </a:r>
            <a:endPar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52258" name="TextBox 29"/>
          <p:cNvSpPr txBox="1">
            <a:spLocks noChangeArrowheads="1"/>
          </p:cNvSpPr>
          <p:nvPr/>
        </p:nvSpPr>
        <p:spPr bwMode="auto">
          <a:xfrm>
            <a:off x="914400" y="1049338"/>
            <a:ext cx="7772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1600"/>
              <a:t>  A Typical Business Application Model</a:t>
            </a:r>
          </a:p>
        </p:txBody>
      </p:sp>
      <p:graphicFrame>
        <p:nvGraphicFramePr>
          <p:cNvPr id="31" name="Diagram 30"/>
          <p:cNvGraphicFramePr/>
          <p:nvPr/>
        </p:nvGraphicFramePr>
        <p:xfrm>
          <a:off x="3581400" y="2491026"/>
          <a:ext cx="3657600" cy="294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2" name="Left Arrow 31"/>
          <p:cNvSpPr/>
          <p:nvPr/>
        </p:nvSpPr>
        <p:spPr>
          <a:xfrm flipH="1">
            <a:off x="7315200" y="4624626"/>
            <a:ext cx="609600" cy="381000"/>
          </a:xfrm>
          <a:prstGeom prst="leftArrow">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p>
        </p:txBody>
      </p:sp>
      <p:sp>
        <p:nvSpPr>
          <p:cNvPr id="52263" name="TextBox 32"/>
          <p:cNvSpPr txBox="1">
            <a:spLocks noChangeArrowheads="1"/>
          </p:cNvSpPr>
          <p:nvPr/>
        </p:nvSpPr>
        <p:spPr bwMode="auto">
          <a:xfrm>
            <a:off x="8001000" y="4776788"/>
            <a:ext cx="11430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“We are shipping your PO#1234.  Tracking# will be available soon…”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3BB4143-FD44-4D20-B9BE-C51F4569F008}" type="slidenum">
              <a:rPr lang="en-US"/>
              <a:pPr>
                <a:defRPr/>
              </a:pPr>
              <a:t>45</a:t>
            </a:fld>
            <a:endParaRPr lang="en-US"/>
          </a:p>
        </p:txBody>
      </p:sp>
      <p:sp>
        <p:nvSpPr>
          <p:cNvPr id="4" name="Rounded Rectangle 3"/>
          <p:cNvSpPr/>
          <p:nvPr/>
        </p:nvSpPr>
        <p:spPr>
          <a:xfrm>
            <a:off x="152400" y="1676400"/>
            <a:ext cx="914400" cy="45720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tx1"/>
                </a:solidFill>
                <a:effectLst>
                  <a:innerShdw blurRad="69850" dist="43180" dir="5400000">
                    <a:srgbClr val="000000">
                      <a:alpha val="65000"/>
                    </a:srgbClr>
                  </a:innerShdw>
                </a:effectLst>
              </a:rPr>
              <a:t>SYNNEX</a:t>
            </a:r>
            <a:endParaRPr lang="en-US" sz="2400" b="1" dirty="0">
              <a:ln w="1905"/>
              <a:solidFill>
                <a:schemeClr val="tx1"/>
              </a:solidFill>
              <a:effectLst>
                <a:innerShdw blurRad="69850" dist="43180" dir="5400000">
                  <a:srgbClr val="000000">
                    <a:alpha val="65000"/>
                  </a:srgbClr>
                </a:innerShdw>
              </a:effectLst>
            </a:endParaRPr>
          </a:p>
        </p:txBody>
      </p:sp>
      <p:sp>
        <p:nvSpPr>
          <p:cNvPr id="6" name="Left Arrow 5"/>
          <p:cNvSpPr/>
          <p:nvPr/>
        </p:nvSpPr>
        <p:spPr>
          <a:xfrm flipH="1">
            <a:off x="1295400" y="4548426"/>
            <a:ext cx="2057400" cy="381000"/>
          </a:xfrm>
          <a:prstGeom prst="lef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t>XML PO Status Response</a:t>
            </a:r>
            <a:endParaRPr lang="en-US" sz="1000" dirty="0"/>
          </a:p>
        </p:txBody>
      </p:sp>
      <p:sp>
        <p:nvSpPr>
          <p:cNvPr id="7" name="Oval 6"/>
          <p:cNvSpPr/>
          <p:nvPr/>
        </p:nvSpPr>
        <p:spPr>
          <a:xfrm>
            <a:off x="7696200" y="27196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1</a:t>
            </a:r>
            <a:endParaRPr lang="en-US" sz="1400" dirty="0"/>
          </a:p>
        </p:txBody>
      </p:sp>
      <p:sp>
        <p:nvSpPr>
          <p:cNvPr id="8" name="Rounded Rectangle 7"/>
          <p:cNvSpPr/>
          <p:nvPr/>
        </p:nvSpPr>
        <p:spPr>
          <a:xfrm>
            <a:off x="8077200" y="4015026"/>
            <a:ext cx="914400" cy="609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ln w="1905"/>
                <a:solidFill>
                  <a:schemeClr val="accent1">
                    <a:lumMod val="50000"/>
                  </a:schemeClr>
                </a:solidFill>
                <a:effectLst>
                  <a:innerShdw blurRad="69850" dist="43180" dir="5400000">
                    <a:srgbClr val="000000">
                      <a:alpha val="65000"/>
                    </a:srgbClr>
                  </a:innerShdw>
                </a:effectLst>
              </a:rPr>
              <a:t>Reseller’s Customer</a:t>
            </a:r>
            <a:endParaRPr lang="en-US" sz="1000" b="1" dirty="0">
              <a:ln w="1905"/>
              <a:solidFill>
                <a:schemeClr val="accent1">
                  <a:lumMod val="50000"/>
                </a:schemeClr>
              </a:solidFill>
              <a:effectLst>
                <a:innerShdw blurRad="69850" dist="43180" dir="5400000">
                  <a:srgbClr val="000000">
                    <a:alpha val="65000"/>
                  </a:srgbClr>
                </a:innerShdw>
              </a:effectLst>
            </a:endParaRPr>
          </a:p>
        </p:txBody>
      </p:sp>
      <p:pic>
        <p:nvPicPr>
          <p:cNvPr id="53259" name="Picture 2" descr="C:\Documents and Settings\Gabrieln\My Documents\My Pictures\Microsoft Clip Organizer\MCj043394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31765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eft Arrow 11"/>
          <p:cNvSpPr/>
          <p:nvPr/>
        </p:nvSpPr>
        <p:spPr>
          <a:xfrm>
            <a:off x="1295400" y="2948226"/>
            <a:ext cx="2057400" cy="381000"/>
          </a:xfrm>
          <a:prstGeom prst="lef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bg1"/>
                </a:solidFill>
              </a:rPr>
              <a:t>XML PO Status Request</a:t>
            </a:r>
            <a:endParaRPr lang="en-US" sz="1000" dirty="0">
              <a:solidFill>
                <a:schemeClr val="bg1"/>
              </a:solidFill>
            </a:endParaRPr>
          </a:p>
        </p:txBody>
      </p:sp>
      <p:sp>
        <p:nvSpPr>
          <p:cNvPr id="18" name="U-Turn Arrow 17"/>
          <p:cNvSpPr/>
          <p:nvPr/>
        </p:nvSpPr>
        <p:spPr>
          <a:xfrm rot="16200000" flipH="1">
            <a:off x="-190500" y="3519726"/>
            <a:ext cx="1905000" cy="914400"/>
          </a:xfrm>
          <a:prstGeom prst="uturnArrow">
            <a:avLst>
              <a:gd name="adj1" fmla="val 25000"/>
              <a:gd name="adj2" fmla="val 25000"/>
              <a:gd name="adj3" fmla="val 23810"/>
              <a:gd name="adj4" fmla="val 43750"/>
              <a:gd name="adj5" fmla="val 100000"/>
            </a:avLst>
          </a:prstGeom>
          <a:solidFill>
            <a:schemeClr val="accent1">
              <a:alpha val="58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9" name="Left Arrow 18"/>
          <p:cNvSpPr/>
          <p:nvPr/>
        </p:nvSpPr>
        <p:spPr>
          <a:xfrm>
            <a:off x="7315200" y="3024426"/>
            <a:ext cx="609600" cy="381000"/>
          </a:xfrm>
          <a:prstGeom prst="lef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p>
        </p:txBody>
      </p:sp>
      <p:sp>
        <p:nvSpPr>
          <p:cNvPr id="20" name="Oval 19"/>
          <p:cNvSpPr/>
          <p:nvPr/>
        </p:nvSpPr>
        <p:spPr>
          <a:xfrm>
            <a:off x="3048000" y="26434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2</a:t>
            </a:r>
            <a:endParaRPr lang="en-US" sz="1400" dirty="0"/>
          </a:p>
        </p:txBody>
      </p:sp>
      <p:sp>
        <p:nvSpPr>
          <p:cNvPr id="21" name="Oval 20"/>
          <p:cNvSpPr/>
          <p:nvPr/>
        </p:nvSpPr>
        <p:spPr>
          <a:xfrm>
            <a:off x="1295400" y="42436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3</a:t>
            </a:r>
            <a:endParaRPr lang="en-US" sz="1400" dirty="0"/>
          </a:p>
        </p:txBody>
      </p:sp>
      <p:sp>
        <p:nvSpPr>
          <p:cNvPr id="22" name="Oval 21"/>
          <p:cNvSpPr/>
          <p:nvPr/>
        </p:nvSpPr>
        <p:spPr>
          <a:xfrm>
            <a:off x="7391400" y="43198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4</a:t>
            </a:r>
            <a:endParaRPr lang="en-US" sz="1400" dirty="0"/>
          </a:p>
        </p:txBody>
      </p:sp>
      <p:sp>
        <p:nvSpPr>
          <p:cNvPr id="53278" name="TextBox 23"/>
          <p:cNvSpPr txBox="1">
            <a:spLocks noChangeArrowheads="1"/>
          </p:cNvSpPr>
          <p:nvPr/>
        </p:nvSpPr>
        <p:spPr bwMode="auto">
          <a:xfrm>
            <a:off x="1600200" y="3328988"/>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“What is the status of PO#1234?”</a:t>
            </a:r>
          </a:p>
        </p:txBody>
      </p:sp>
      <p:sp>
        <p:nvSpPr>
          <p:cNvPr id="53279" name="TextBox 24"/>
          <p:cNvSpPr txBox="1">
            <a:spLocks noChangeArrowheads="1"/>
          </p:cNvSpPr>
          <p:nvPr/>
        </p:nvSpPr>
        <p:spPr bwMode="auto">
          <a:xfrm>
            <a:off x="1447800" y="5005388"/>
            <a:ext cx="1600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“Shipped at 2:00PM.  UPS Tracking# is 1Z12345678.  Serial# is 987654123.”</a:t>
            </a:r>
          </a:p>
        </p:txBody>
      </p:sp>
      <p:sp>
        <p:nvSpPr>
          <p:cNvPr id="53280" name="TextBox 25"/>
          <p:cNvSpPr txBox="1">
            <a:spLocks noChangeArrowheads="1"/>
          </p:cNvSpPr>
          <p:nvPr/>
        </p:nvSpPr>
        <p:spPr bwMode="auto">
          <a:xfrm>
            <a:off x="8077200" y="2514600"/>
            <a:ext cx="10668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“What is the status of my </a:t>
            </a:r>
          </a:p>
          <a:p>
            <a:r>
              <a:rPr lang="en-US" altLang="en-US" sz="1000"/>
              <a:t>PO#1234?”</a:t>
            </a:r>
          </a:p>
        </p:txBody>
      </p:sp>
      <p:sp>
        <p:nvSpPr>
          <p:cNvPr id="28" name="Title 1"/>
          <p:cNvSpPr txBox="1">
            <a:spLocks/>
          </p:cNvSpPr>
          <p:nvPr/>
        </p:nvSpPr>
        <p:spPr>
          <a:xfrm>
            <a:off x="381000" y="228600"/>
            <a:ext cx="8458200" cy="533400"/>
          </a:xfrm>
          <a:prstGeom prst="rect">
            <a:avLst/>
          </a:prstGeom>
        </p:spPr>
        <p:txBody>
          <a:bodyPr/>
          <a:lstStyle/>
          <a:p>
            <a:pPr fontAlgn="auto">
              <a:spcAft>
                <a:spcPts val="0"/>
              </a:spcAft>
              <a:defRPr/>
            </a:pPr>
            <a:r>
              <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Real-Time XML PO Status &amp; Response</a:t>
            </a:r>
            <a:endPar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53282" name="TextBox 29"/>
          <p:cNvSpPr txBox="1">
            <a:spLocks noChangeArrowheads="1"/>
          </p:cNvSpPr>
          <p:nvPr/>
        </p:nvSpPr>
        <p:spPr bwMode="auto">
          <a:xfrm>
            <a:off x="914400" y="1049338"/>
            <a:ext cx="7772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1600"/>
              <a:t>  A Typical Business Application Model</a:t>
            </a:r>
          </a:p>
        </p:txBody>
      </p:sp>
      <p:graphicFrame>
        <p:nvGraphicFramePr>
          <p:cNvPr id="31" name="Diagram 30"/>
          <p:cNvGraphicFramePr/>
          <p:nvPr/>
        </p:nvGraphicFramePr>
        <p:xfrm>
          <a:off x="3581400" y="2491026"/>
          <a:ext cx="3657600" cy="294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2" name="Left Arrow 31"/>
          <p:cNvSpPr/>
          <p:nvPr/>
        </p:nvSpPr>
        <p:spPr>
          <a:xfrm flipH="1">
            <a:off x="7315200" y="4624626"/>
            <a:ext cx="609600" cy="381000"/>
          </a:xfrm>
          <a:prstGeom prst="leftArrow">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p>
        </p:txBody>
      </p:sp>
      <p:sp>
        <p:nvSpPr>
          <p:cNvPr id="53287" name="TextBox 32"/>
          <p:cNvSpPr txBox="1">
            <a:spLocks noChangeArrowheads="1"/>
          </p:cNvSpPr>
          <p:nvPr/>
        </p:nvSpPr>
        <p:spPr bwMode="auto">
          <a:xfrm>
            <a:off x="8001000" y="4776788"/>
            <a:ext cx="1143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“Shipped at 2:00PM.  UPS Tracking# is 1Z12345678.”</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D871F65-5289-497B-9F64-89A0A601D0CC}" type="slidenum">
              <a:rPr lang="en-US"/>
              <a:pPr>
                <a:defRPr/>
              </a:pPr>
              <a:t>46</a:t>
            </a:fld>
            <a:endParaRPr lang="en-US"/>
          </a:p>
        </p:txBody>
      </p:sp>
      <p:sp>
        <p:nvSpPr>
          <p:cNvPr id="4" name="Rounded Rectangle 3"/>
          <p:cNvSpPr/>
          <p:nvPr/>
        </p:nvSpPr>
        <p:spPr>
          <a:xfrm>
            <a:off x="152400" y="1676400"/>
            <a:ext cx="914400" cy="45720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tx1"/>
                </a:solidFill>
                <a:effectLst>
                  <a:innerShdw blurRad="69850" dist="43180" dir="5400000">
                    <a:srgbClr val="000000">
                      <a:alpha val="65000"/>
                    </a:srgbClr>
                  </a:innerShdw>
                </a:effectLst>
              </a:rPr>
              <a:t>SYNNEX</a:t>
            </a:r>
            <a:endParaRPr lang="en-US" sz="2400" b="1" dirty="0">
              <a:ln w="1905"/>
              <a:solidFill>
                <a:schemeClr val="tx1"/>
              </a:solidFill>
              <a:effectLst>
                <a:innerShdw blurRad="69850" dist="43180" dir="5400000">
                  <a:srgbClr val="000000">
                    <a:alpha val="65000"/>
                  </a:srgbClr>
                </a:innerShdw>
              </a:effectLst>
            </a:endParaRPr>
          </a:p>
        </p:txBody>
      </p:sp>
      <p:sp>
        <p:nvSpPr>
          <p:cNvPr id="6" name="Left Arrow 5"/>
          <p:cNvSpPr/>
          <p:nvPr/>
        </p:nvSpPr>
        <p:spPr>
          <a:xfrm flipH="1">
            <a:off x="1295400" y="4548426"/>
            <a:ext cx="2057400" cy="381000"/>
          </a:xfrm>
          <a:prstGeom prst="lef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t>XML Freight Quote Response</a:t>
            </a:r>
            <a:endParaRPr lang="en-US" sz="1000" dirty="0"/>
          </a:p>
        </p:txBody>
      </p:sp>
      <p:sp>
        <p:nvSpPr>
          <p:cNvPr id="7" name="Oval 6"/>
          <p:cNvSpPr/>
          <p:nvPr/>
        </p:nvSpPr>
        <p:spPr>
          <a:xfrm>
            <a:off x="7696200" y="27196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1</a:t>
            </a:r>
            <a:endParaRPr lang="en-US" sz="1400" dirty="0"/>
          </a:p>
        </p:txBody>
      </p:sp>
      <p:sp>
        <p:nvSpPr>
          <p:cNvPr id="8" name="Rounded Rectangle 7"/>
          <p:cNvSpPr/>
          <p:nvPr/>
        </p:nvSpPr>
        <p:spPr>
          <a:xfrm>
            <a:off x="8077200" y="4015026"/>
            <a:ext cx="914400" cy="609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ln w="1905"/>
                <a:solidFill>
                  <a:schemeClr val="accent1">
                    <a:lumMod val="50000"/>
                  </a:schemeClr>
                </a:solidFill>
                <a:effectLst>
                  <a:innerShdw blurRad="69850" dist="43180" dir="5400000">
                    <a:srgbClr val="000000">
                      <a:alpha val="65000"/>
                    </a:srgbClr>
                  </a:innerShdw>
                </a:effectLst>
              </a:rPr>
              <a:t>Reseller’s Customer</a:t>
            </a:r>
            <a:endParaRPr lang="en-US" sz="1000" b="1" dirty="0">
              <a:ln w="1905"/>
              <a:solidFill>
                <a:schemeClr val="accent1">
                  <a:lumMod val="50000"/>
                </a:schemeClr>
              </a:solidFill>
              <a:effectLst>
                <a:innerShdw blurRad="69850" dist="43180" dir="5400000">
                  <a:srgbClr val="000000">
                    <a:alpha val="65000"/>
                  </a:srgbClr>
                </a:innerShdw>
              </a:effectLst>
            </a:endParaRPr>
          </a:p>
        </p:txBody>
      </p:sp>
      <p:pic>
        <p:nvPicPr>
          <p:cNvPr id="54283" name="Picture 2" descr="C:\Documents and Settings\Gabrieln\My Documents\My Pictures\Microsoft Clip Organizer\MCj043394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31765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eft Arrow 11"/>
          <p:cNvSpPr/>
          <p:nvPr/>
        </p:nvSpPr>
        <p:spPr>
          <a:xfrm>
            <a:off x="1295400" y="2948226"/>
            <a:ext cx="2057400" cy="381000"/>
          </a:xfrm>
          <a:prstGeom prst="lef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bg1"/>
                </a:solidFill>
              </a:rPr>
              <a:t>XML Freight Quote Request</a:t>
            </a:r>
            <a:endParaRPr lang="en-US" sz="1000" dirty="0">
              <a:solidFill>
                <a:schemeClr val="bg1"/>
              </a:solidFill>
            </a:endParaRPr>
          </a:p>
        </p:txBody>
      </p:sp>
      <p:sp>
        <p:nvSpPr>
          <p:cNvPr id="18" name="U-Turn Arrow 17"/>
          <p:cNvSpPr/>
          <p:nvPr/>
        </p:nvSpPr>
        <p:spPr>
          <a:xfrm rot="16200000" flipH="1">
            <a:off x="-190500" y="3519726"/>
            <a:ext cx="1905000" cy="914400"/>
          </a:xfrm>
          <a:prstGeom prst="uturnArrow">
            <a:avLst>
              <a:gd name="adj1" fmla="val 25000"/>
              <a:gd name="adj2" fmla="val 25000"/>
              <a:gd name="adj3" fmla="val 23810"/>
              <a:gd name="adj4" fmla="val 43750"/>
              <a:gd name="adj5" fmla="val 100000"/>
            </a:avLst>
          </a:prstGeom>
          <a:solidFill>
            <a:schemeClr val="accent1">
              <a:alpha val="58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9" name="Left Arrow 18"/>
          <p:cNvSpPr/>
          <p:nvPr/>
        </p:nvSpPr>
        <p:spPr>
          <a:xfrm>
            <a:off x="7315200" y="3024426"/>
            <a:ext cx="609600" cy="381000"/>
          </a:xfrm>
          <a:prstGeom prst="lef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p>
        </p:txBody>
      </p:sp>
      <p:sp>
        <p:nvSpPr>
          <p:cNvPr id="20" name="Oval 19"/>
          <p:cNvSpPr/>
          <p:nvPr/>
        </p:nvSpPr>
        <p:spPr>
          <a:xfrm>
            <a:off x="3048000" y="26434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2</a:t>
            </a:r>
            <a:endParaRPr lang="en-US" sz="1400" dirty="0"/>
          </a:p>
        </p:txBody>
      </p:sp>
      <p:sp>
        <p:nvSpPr>
          <p:cNvPr id="21" name="Oval 20"/>
          <p:cNvSpPr/>
          <p:nvPr/>
        </p:nvSpPr>
        <p:spPr>
          <a:xfrm>
            <a:off x="1295400" y="42436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3</a:t>
            </a:r>
            <a:endParaRPr lang="en-US" sz="1400" dirty="0"/>
          </a:p>
        </p:txBody>
      </p:sp>
      <p:sp>
        <p:nvSpPr>
          <p:cNvPr id="22" name="Oval 21"/>
          <p:cNvSpPr/>
          <p:nvPr/>
        </p:nvSpPr>
        <p:spPr>
          <a:xfrm>
            <a:off x="7391400" y="4319826"/>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4</a:t>
            </a:r>
            <a:endParaRPr lang="en-US" sz="1400" dirty="0"/>
          </a:p>
        </p:txBody>
      </p:sp>
      <p:sp>
        <p:nvSpPr>
          <p:cNvPr id="54302" name="TextBox 23"/>
          <p:cNvSpPr txBox="1">
            <a:spLocks noChangeArrowheads="1"/>
          </p:cNvSpPr>
          <p:nvPr/>
        </p:nvSpPr>
        <p:spPr bwMode="auto">
          <a:xfrm>
            <a:off x="1524000" y="3328988"/>
            <a:ext cx="20574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Acct# …</a:t>
            </a:r>
          </a:p>
          <a:p>
            <a:r>
              <a:rPr lang="en-US" altLang="en-US" sz="1000"/>
              <a:t>Ship-From Whse …</a:t>
            </a:r>
          </a:p>
          <a:p>
            <a:r>
              <a:rPr lang="en-US" altLang="en-US" sz="1000"/>
              <a:t>Ship-To Zip …</a:t>
            </a:r>
          </a:p>
          <a:p>
            <a:r>
              <a:rPr lang="en-US" altLang="en-US" sz="1000"/>
              <a:t>SKU# and Qty …</a:t>
            </a:r>
          </a:p>
          <a:p>
            <a:r>
              <a:rPr lang="en-US" altLang="en-US" sz="1000"/>
              <a:t>Service Level Required (days) …</a:t>
            </a:r>
          </a:p>
        </p:txBody>
      </p:sp>
      <p:sp>
        <p:nvSpPr>
          <p:cNvPr id="54303" name="TextBox 24"/>
          <p:cNvSpPr txBox="1">
            <a:spLocks noChangeArrowheads="1"/>
          </p:cNvSpPr>
          <p:nvPr/>
        </p:nvSpPr>
        <p:spPr bwMode="auto">
          <a:xfrm>
            <a:off x="1447800" y="5005388"/>
            <a:ext cx="1600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UPS Ground:	$5.50</a:t>
            </a:r>
          </a:p>
          <a:p>
            <a:r>
              <a:rPr lang="en-US" altLang="en-US" sz="1000"/>
              <a:t>FedEx Ground:	$6.00</a:t>
            </a:r>
          </a:p>
          <a:p>
            <a:r>
              <a:rPr lang="en-US" altLang="en-US" sz="1000"/>
              <a:t>FedEx 2</a:t>
            </a:r>
            <a:r>
              <a:rPr lang="en-US" altLang="en-US" sz="1000" baseline="30000"/>
              <a:t>nd</a:t>
            </a:r>
            <a:r>
              <a:rPr lang="en-US" altLang="en-US" sz="1000"/>
              <a:t> Day:	$9.50</a:t>
            </a:r>
          </a:p>
        </p:txBody>
      </p:sp>
      <p:sp>
        <p:nvSpPr>
          <p:cNvPr id="54304" name="TextBox 25"/>
          <p:cNvSpPr txBox="1">
            <a:spLocks noChangeArrowheads="1"/>
          </p:cNvSpPr>
          <p:nvPr/>
        </p:nvSpPr>
        <p:spPr bwMode="auto">
          <a:xfrm>
            <a:off x="8077200" y="2362200"/>
            <a:ext cx="1066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“What is the Shipping &amp; Handling charge of my PO#1234?”</a:t>
            </a:r>
          </a:p>
        </p:txBody>
      </p:sp>
      <p:sp>
        <p:nvSpPr>
          <p:cNvPr id="28" name="Title 1"/>
          <p:cNvSpPr txBox="1">
            <a:spLocks/>
          </p:cNvSpPr>
          <p:nvPr/>
        </p:nvSpPr>
        <p:spPr>
          <a:xfrm>
            <a:off x="381000" y="228600"/>
            <a:ext cx="8458200" cy="533400"/>
          </a:xfrm>
          <a:prstGeom prst="rect">
            <a:avLst/>
          </a:prstGeom>
        </p:spPr>
        <p:txBody>
          <a:bodyPr/>
          <a:lstStyle/>
          <a:p>
            <a:pPr fontAlgn="auto">
              <a:spcAft>
                <a:spcPts val="0"/>
              </a:spcAft>
              <a:defRPr/>
            </a:pPr>
            <a:r>
              <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Real-Time XML Freight Quote Request &amp; Response</a:t>
            </a:r>
            <a:endParaRPr lang="en-US" sz="24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54306" name="TextBox 29"/>
          <p:cNvSpPr txBox="1">
            <a:spLocks noChangeArrowheads="1"/>
          </p:cNvSpPr>
          <p:nvPr/>
        </p:nvSpPr>
        <p:spPr bwMode="auto">
          <a:xfrm>
            <a:off x="914400" y="1049338"/>
            <a:ext cx="7772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1600"/>
              <a:t>  A Typical Business Application Model</a:t>
            </a:r>
          </a:p>
        </p:txBody>
      </p:sp>
      <p:graphicFrame>
        <p:nvGraphicFramePr>
          <p:cNvPr id="31" name="Diagram 30"/>
          <p:cNvGraphicFramePr/>
          <p:nvPr/>
        </p:nvGraphicFramePr>
        <p:xfrm>
          <a:off x="3581400" y="2491026"/>
          <a:ext cx="3657600" cy="294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2" name="Left Arrow 31"/>
          <p:cNvSpPr/>
          <p:nvPr/>
        </p:nvSpPr>
        <p:spPr>
          <a:xfrm flipH="1">
            <a:off x="7315200" y="4624626"/>
            <a:ext cx="609600" cy="381000"/>
          </a:xfrm>
          <a:prstGeom prst="leftArrow">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p>
        </p:txBody>
      </p:sp>
      <p:sp>
        <p:nvSpPr>
          <p:cNvPr id="54311" name="TextBox 32"/>
          <p:cNvSpPr txBox="1">
            <a:spLocks noChangeArrowheads="1"/>
          </p:cNvSpPr>
          <p:nvPr/>
        </p:nvSpPr>
        <p:spPr bwMode="auto">
          <a:xfrm>
            <a:off x="8001000" y="4776788"/>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t>(Display result after mark-up.)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CD062FC3-B40A-4B2C-9568-C22336C3DFE4}" type="slidenum">
              <a:rPr lang="en-US"/>
              <a:pPr>
                <a:defRPr/>
              </a:pPr>
              <a:t>47</a:t>
            </a:fld>
            <a:endParaRPr lang="en-US"/>
          </a:p>
        </p:txBody>
      </p:sp>
      <p:pic>
        <p:nvPicPr>
          <p:cNvPr id="6" name="Picture 5"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
        <p:nvSpPr>
          <p:cNvPr id="7" name="Title 8"/>
          <p:cNvSpPr>
            <a:spLocks noGrp="1"/>
          </p:cNvSpPr>
          <p:nvPr>
            <p:ph type="title"/>
          </p:nvPr>
        </p:nvSpPr>
        <p:spPr>
          <a:xfrm>
            <a:off x="685800" y="2667000"/>
            <a:ext cx="7772400" cy="914400"/>
          </a:xfrm>
        </p:spPr>
        <p:txBody>
          <a:bodyPr>
            <a:noAutofit/>
          </a:bodyPr>
          <a:lstStyle/>
          <a:p>
            <a:pPr algn="ct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SYNNEX / Reseller</a:t>
            </a:r>
            <a:b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b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3</a:t>
            </a:r>
            <a:r>
              <a:rPr lang="en-US" sz="4800" baseline="300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rd</a:t>
            </a: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 Party Integration</a:t>
            </a:r>
            <a:b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b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Case Study</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A3EE56B-BE5C-46FF-826F-A37C1C3E5A0E}" type="slidenum">
              <a:rPr lang="en-US"/>
              <a:pPr>
                <a:defRPr/>
              </a:pPr>
              <a:t>48</a:t>
            </a:fld>
            <a:endParaRPr lang="en-US"/>
          </a:p>
        </p:txBody>
      </p:sp>
      <p:sp>
        <p:nvSpPr>
          <p:cNvPr id="6" name="Rounded Rectangle 5"/>
          <p:cNvSpPr/>
          <p:nvPr/>
        </p:nvSpPr>
        <p:spPr>
          <a:xfrm>
            <a:off x="304800" y="990600"/>
            <a:ext cx="914400" cy="5562600"/>
          </a:xfrm>
          <a:prstGeom prst="roundRect">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wordArtVert" anchor="ctr"/>
          <a:lstStyle/>
          <a:p>
            <a:pPr algn="ctr" fontAlgn="auto">
              <a:spcBef>
                <a:spcPts val="0"/>
              </a:spcBef>
              <a:spcAft>
                <a:spcPts val="0"/>
              </a:spcAft>
              <a:defRPr/>
            </a:pPr>
            <a:r>
              <a:rPr lang="en-US" sz="2400" b="1" dirty="0">
                <a:ln w="1905"/>
                <a:solidFill>
                  <a:schemeClr val="tx1"/>
                </a:solidFill>
                <a:effectLst>
                  <a:innerShdw blurRad="69850" dist="43180" dir="5400000">
                    <a:srgbClr val="000000">
                      <a:alpha val="65000"/>
                    </a:srgbClr>
                  </a:innerShdw>
                </a:effectLst>
                <a:latin typeface="Corbel" pitchFamily="34" charset="0"/>
              </a:rPr>
              <a:t>SYNNEX</a:t>
            </a:r>
            <a:endParaRPr lang="en-US" sz="2400" b="1" dirty="0">
              <a:ln w="1905"/>
              <a:solidFill>
                <a:schemeClr val="tx1"/>
              </a:solidFill>
              <a:effectLst>
                <a:innerShdw blurRad="69850" dist="43180" dir="5400000">
                  <a:srgbClr val="000000">
                    <a:alpha val="65000"/>
                  </a:srgbClr>
                </a:innerShdw>
              </a:effectLst>
              <a:latin typeface="Corbel" pitchFamily="34" charset="0"/>
            </a:endParaRPr>
          </a:p>
        </p:txBody>
      </p:sp>
      <p:sp>
        <p:nvSpPr>
          <p:cNvPr id="12" name="Rounded Rectangle 11"/>
          <p:cNvSpPr/>
          <p:nvPr/>
        </p:nvSpPr>
        <p:spPr>
          <a:xfrm>
            <a:off x="1981200" y="1066800"/>
            <a:ext cx="2362200" cy="17526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228600" indent="-228600" fontAlgn="auto">
              <a:spcBef>
                <a:spcPts val="0"/>
              </a:spcBef>
              <a:spcAft>
                <a:spcPts val="0"/>
              </a:spcAft>
              <a:defRPr/>
            </a:pPr>
            <a:r>
              <a:rPr lang="en-US" sz="1000" b="1" dirty="0">
                <a:latin typeface="Corbel" pitchFamily="34" charset="0"/>
              </a:rPr>
              <a:t>1. P&amp;A file generated and placed daily on </a:t>
            </a:r>
            <a:r>
              <a:rPr lang="en-US" sz="1000" b="1" dirty="0">
                <a:latin typeface="Corbel" pitchFamily="34" charset="0"/>
                <a:hlinkClick r:id="rId3"/>
              </a:rPr>
              <a:t>ftp.synnex.com</a:t>
            </a:r>
            <a:endParaRPr lang="en-US" sz="1000" b="1" dirty="0">
              <a:latin typeface="Corbel" pitchFamily="34" charset="0"/>
            </a:endParaRPr>
          </a:p>
          <a:p>
            <a:pPr fontAlgn="auto">
              <a:spcBef>
                <a:spcPts val="0"/>
              </a:spcBef>
              <a:spcAft>
                <a:spcPts val="0"/>
              </a:spcAft>
              <a:defRPr/>
            </a:pPr>
            <a:endParaRPr lang="en-US" sz="800" dirty="0">
              <a:latin typeface="Corbel" pitchFamily="34" charset="0"/>
            </a:endParaRPr>
          </a:p>
          <a:p>
            <a:pPr fontAlgn="auto">
              <a:spcBef>
                <a:spcPts val="0"/>
              </a:spcBef>
              <a:spcAft>
                <a:spcPts val="0"/>
              </a:spcAft>
              <a:defRPr/>
            </a:pPr>
            <a:r>
              <a:rPr lang="en-US" sz="800" dirty="0">
                <a:latin typeface="Corbel" pitchFamily="34" charset="0"/>
              </a:rPr>
              <a:t>Content:</a:t>
            </a:r>
          </a:p>
          <a:p>
            <a:pPr fontAlgn="auto">
              <a:spcBef>
                <a:spcPts val="0"/>
              </a:spcBef>
              <a:spcAft>
                <a:spcPts val="0"/>
              </a:spcAft>
              <a:buFont typeface="Arial" pitchFamily="34" charset="0"/>
              <a:buChar char="•"/>
              <a:defRPr/>
            </a:pPr>
            <a:r>
              <a:rPr lang="en-US" sz="800" dirty="0">
                <a:latin typeface="Corbel" pitchFamily="34" charset="0"/>
              </a:rPr>
              <a:t>Mfg Name</a:t>
            </a:r>
          </a:p>
          <a:p>
            <a:pPr fontAlgn="auto">
              <a:spcBef>
                <a:spcPts val="0"/>
              </a:spcBef>
              <a:spcAft>
                <a:spcPts val="0"/>
              </a:spcAft>
              <a:buFont typeface="Arial" pitchFamily="34" charset="0"/>
              <a:buChar char="•"/>
              <a:defRPr/>
            </a:pPr>
            <a:r>
              <a:rPr lang="en-US" sz="800" dirty="0">
                <a:latin typeface="Corbel" pitchFamily="34" charset="0"/>
              </a:rPr>
              <a:t>Mfg Part#</a:t>
            </a:r>
          </a:p>
          <a:p>
            <a:pPr fontAlgn="auto">
              <a:spcBef>
                <a:spcPts val="0"/>
              </a:spcBef>
              <a:spcAft>
                <a:spcPts val="0"/>
              </a:spcAft>
              <a:buFont typeface="Arial" pitchFamily="34" charset="0"/>
              <a:buChar char="•"/>
              <a:defRPr/>
            </a:pPr>
            <a:r>
              <a:rPr lang="en-US" sz="800" dirty="0">
                <a:latin typeface="Corbel" pitchFamily="34" charset="0"/>
              </a:rPr>
              <a:t>SYNNEX SKU#</a:t>
            </a:r>
          </a:p>
          <a:p>
            <a:pPr fontAlgn="auto">
              <a:spcBef>
                <a:spcPts val="0"/>
              </a:spcBef>
              <a:spcAft>
                <a:spcPts val="0"/>
              </a:spcAft>
              <a:buFont typeface="Arial" pitchFamily="34" charset="0"/>
              <a:buChar char="•"/>
              <a:defRPr/>
            </a:pPr>
            <a:r>
              <a:rPr lang="en-US" sz="800" dirty="0">
                <a:latin typeface="Corbel" pitchFamily="34" charset="0"/>
              </a:rPr>
              <a:t>Description</a:t>
            </a:r>
          </a:p>
          <a:p>
            <a:pPr fontAlgn="auto">
              <a:spcBef>
                <a:spcPts val="0"/>
              </a:spcBef>
              <a:spcAft>
                <a:spcPts val="0"/>
              </a:spcAft>
              <a:buFont typeface="Arial" pitchFamily="34" charset="0"/>
              <a:buChar char="•"/>
              <a:defRPr/>
            </a:pPr>
            <a:r>
              <a:rPr lang="en-US" sz="800" dirty="0">
                <a:latin typeface="Corbel" pitchFamily="34" charset="0"/>
              </a:rPr>
              <a:t>Price (Grid Price)</a:t>
            </a:r>
          </a:p>
          <a:p>
            <a:pPr fontAlgn="auto">
              <a:spcBef>
                <a:spcPts val="0"/>
              </a:spcBef>
              <a:spcAft>
                <a:spcPts val="0"/>
              </a:spcAft>
              <a:buFont typeface="Arial" pitchFamily="34" charset="0"/>
              <a:buChar char="•"/>
              <a:defRPr/>
            </a:pPr>
            <a:r>
              <a:rPr lang="en-US" sz="800" dirty="0">
                <a:latin typeface="Corbel" pitchFamily="34" charset="0"/>
              </a:rPr>
              <a:t>On-Hand Qty Total</a:t>
            </a:r>
          </a:p>
          <a:p>
            <a:pPr fontAlgn="auto">
              <a:spcBef>
                <a:spcPts val="0"/>
              </a:spcBef>
              <a:spcAft>
                <a:spcPts val="0"/>
              </a:spcAft>
              <a:buFont typeface="Arial" pitchFamily="34" charset="0"/>
              <a:buChar char="•"/>
              <a:defRPr/>
            </a:pPr>
            <a:r>
              <a:rPr lang="en-US" sz="800" dirty="0">
                <a:latin typeface="Corbel" pitchFamily="34" charset="0"/>
              </a:rPr>
              <a:t>On-Hand Qty per </a:t>
            </a:r>
            <a:r>
              <a:rPr lang="en-US" sz="800" dirty="0" err="1">
                <a:latin typeface="Corbel" pitchFamily="34" charset="0"/>
              </a:rPr>
              <a:t>Whse</a:t>
            </a:r>
            <a:endParaRPr lang="en-US" sz="800" dirty="0">
              <a:latin typeface="Corbel" pitchFamily="34" charset="0"/>
            </a:endParaRPr>
          </a:p>
          <a:p>
            <a:pPr fontAlgn="auto">
              <a:spcBef>
                <a:spcPts val="0"/>
              </a:spcBef>
              <a:spcAft>
                <a:spcPts val="0"/>
              </a:spcAft>
              <a:buFont typeface="Arial" pitchFamily="34" charset="0"/>
              <a:buChar char="•"/>
              <a:defRPr/>
            </a:pPr>
            <a:r>
              <a:rPr lang="en-US" sz="800" dirty="0">
                <a:latin typeface="Corbel" pitchFamily="34" charset="0"/>
              </a:rPr>
              <a:t>Etc.</a:t>
            </a:r>
            <a:endParaRPr lang="en-US" sz="800" dirty="0">
              <a:latin typeface="Corbel" pitchFamily="34" charset="0"/>
            </a:endParaRPr>
          </a:p>
        </p:txBody>
      </p:sp>
      <p:sp>
        <p:nvSpPr>
          <p:cNvPr id="15" name="Rounded Rectangle 14"/>
          <p:cNvSpPr/>
          <p:nvPr/>
        </p:nvSpPr>
        <p:spPr>
          <a:xfrm>
            <a:off x="5257800" y="990600"/>
            <a:ext cx="1295400" cy="5559552"/>
          </a:xfrm>
          <a:prstGeom prst="roundRect">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ln w="1905"/>
                <a:solidFill>
                  <a:schemeClr val="accent1">
                    <a:lumMod val="50000"/>
                  </a:schemeClr>
                </a:solidFill>
                <a:effectLst>
                  <a:innerShdw blurRad="69850" dist="43180" dir="5400000">
                    <a:srgbClr val="000000">
                      <a:alpha val="65000"/>
                    </a:srgbClr>
                  </a:innerShdw>
                </a:effectLst>
                <a:latin typeface="Corbel" pitchFamily="34" charset="0"/>
              </a:rPr>
              <a:t>3</a:t>
            </a:r>
            <a:r>
              <a:rPr lang="en-US" sz="1400" b="1" baseline="30000" dirty="0">
                <a:ln w="1905"/>
                <a:solidFill>
                  <a:schemeClr val="accent1">
                    <a:lumMod val="50000"/>
                  </a:schemeClr>
                </a:solidFill>
                <a:effectLst>
                  <a:innerShdw blurRad="69850" dist="43180" dir="5400000">
                    <a:srgbClr val="000000">
                      <a:alpha val="65000"/>
                    </a:srgbClr>
                  </a:innerShdw>
                </a:effectLst>
                <a:latin typeface="Corbel" pitchFamily="34" charset="0"/>
              </a:rPr>
              <a:t>rd</a:t>
            </a:r>
            <a:r>
              <a:rPr lang="en-US" sz="1400" b="1" dirty="0">
                <a:ln w="1905"/>
                <a:solidFill>
                  <a:schemeClr val="accent1">
                    <a:lumMod val="50000"/>
                  </a:schemeClr>
                </a:solidFill>
                <a:effectLst>
                  <a:innerShdw blurRad="69850" dist="43180" dir="5400000">
                    <a:srgbClr val="000000">
                      <a:alpha val="65000"/>
                    </a:srgbClr>
                  </a:innerShdw>
                </a:effectLst>
                <a:latin typeface="Corbel" pitchFamily="34" charset="0"/>
              </a:rPr>
              <a:t> Party Application Service Provider</a:t>
            </a:r>
            <a:endParaRPr lang="en-US" sz="1400" b="1" dirty="0">
              <a:ln w="1905"/>
              <a:solidFill>
                <a:schemeClr val="accent1">
                  <a:lumMod val="50000"/>
                </a:schemeClr>
              </a:solidFill>
              <a:effectLst>
                <a:innerShdw blurRad="69850" dist="43180" dir="5400000">
                  <a:srgbClr val="000000">
                    <a:alpha val="65000"/>
                  </a:srgbClr>
                </a:innerShdw>
              </a:effectLst>
              <a:latin typeface="Corbel" pitchFamily="34" charset="0"/>
            </a:endParaRPr>
          </a:p>
        </p:txBody>
      </p:sp>
      <p:sp>
        <p:nvSpPr>
          <p:cNvPr id="16" name="Rounded Rectangle 15"/>
          <p:cNvSpPr/>
          <p:nvPr/>
        </p:nvSpPr>
        <p:spPr>
          <a:xfrm>
            <a:off x="6553200" y="990600"/>
            <a:ext cx="1143000" cy="1828800"/>
          </a:xfrm>
          <a:prstGeom prst="roundRect">
            <a:avLst/>
          </a:prstGeom>
          <a:solidFill>
            <a:schemeClr val="accent2"/>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b="1" dirty="0">
              <a:ln w="1905"/>
              <a:solidFill>
                <a:schemeClr val="accent1">
                  <a:lumMod val="50000"/>
                </a:schemeClr>
              </a:solidFill>
              <a:effectLst>
                <a:innerShdw blurRad="69850" dist="43180" dir="5400000">
                  <a:srgbClr val="000000">
                    <a:alpha val="65000"/>
                  </a:srgbClr>
                </a:innerShdw>
              </a:effectLst>
              <a:latin typeface="Corbel" pitchFamily="34" charset="0"/>
            </a:endParaRPr>
          </a:p>
          <a:p>
            <a:pPr algn="ctr" fontAlgn="auto">
              <a:spcBef>
                <a:spcPts val="0"/>
              </a:spcBef>
              <a:spcAft>
                <a:spcPts val="0"/>
              </a:spcAft>
              <a:defRPr/>
            </a:pPr>
            <a:endParaRPr lang="en-US" sz="1200" b="1" dirty="0">
              <a:ln w="1905"/>
              <a:solidFill>
                <a:schemeClr val="accent1">
                  <a:lumMod val="50000"/>
                </a:schemeClr>
              </a:solidFill>
              <a:effectLst>
                <a:innerShdw blurRad="69850" dist="43180" dir="5400000">
                  <a:srgbClr val="000000">
                    <a:alpha val="65000"/>
                  </a:srgbClr>
                </a:innerShdw>
              </a:effectLst>
              <a:latin typeface="Corbel" pitchFamily="34" charset="0"/>
            </a:endParaRPr>
          </a:p>
          <a:p>
            <a:pPr algn="ctr" fontAlgn="auto">
              <a:spcBef>
                <a:spcPts val="0"/>
              </a:spcBef>
              <a:spcAft>
                <a:spcPts val="0"/>
              </a:spcAft>
              <a:defRPr/>
            </a:pPr>
            <a:endParaRPr lang="en-US" sz="1200" b="1" dirty="0">
              <a:ln w="1905"/>
              <a:solidFill>
                <a:schemeClr val="accent1">
                  <a:lumMod val="50000"/>
                </a:schemeClr>
              </a:solidFill>
              <a:effectLst>
                <a:innerShdw blurRad="69850" dist="43180" dir="5400000">
                  <a:srgbClr val="000000">
                    <a:alpha val="65000"/>
                  </a:srgbClr>
                </a:innerShdw>
              </a:effectLst>
              <a:latin typeface="Corbel" pitchFamily="34" charset="0"/>
            </a:endParaRPr>
          </a:p>
          <a:p>
            <a:pPr algn="ctr" fontAlgn="auto">
              <a:spcBef>
                <a:spcPts val="0"/>
              </a:spcBef>
              <a:spcAft>
                <a:spcPts val="0"/>
              </a:spcAft>
              <a:defRPr/>
            </a:pPr>
            <a:endParaRPr lang="en-US" sz="1200" b="1" dirty="0">
              <a:ln w="1905"/>
              <a:solidFill>
                <a:schemeClr val="accent1">
                  <a:lumMod val="50000"/>
                </a:schemeClr>
              </a:solidFill>
              <a:effectLst>
                <a:innerShdw blurRad="69850" dist="43180" dir="5400000">
                  <a:srgbClr val="000000">
                    <a:alpha val="65000"/>
                  </a:srgbClr>
                </a:innerShdw>
              </a:effectLst>
              <a:latin typeface="Corbel" pitchFamily="34" charset="0"/>
            </a:endParaRPr>
          </a:p>
          <a:p>
            <a:pPr algn="ctr" fontAlgn="auto">
              <a:spcBef>
                <a:spcPts val="0"/>
              </a:spcBef>
              <a:spcAft>
                <a:spcPts val="0"/>
              </a:spcAft>
              <a:defRPr/>
            </a:pPr>
            <a:r>
              <a:rPr lang="en-US" sz="1400" b="1" dirty="0">
                <a:ln w="1905"/>
                <a:solidFill>
                  <a:schemeClr val="accent1">
                    <a:lumMod val="50000"/>
                  </a:schemeClr>
                </a:solidFill>
                <a:effectLst>
                  <a:innerShdw blurRad="69850" dist="43180" dir="5400000">
                    <a:srgbClr val="000000">
                      <a:alpha val="65000"/>
                    </a:srgbClr>
                  </a:innerShdw>
                </a:effectLst>
                <a:latin typeface="Corbel" pitchFamily="34" charset="0"/>
              </a:rPr>
              <a:t>Reseller Website</a:t>
            </a:r>
            <a:endParaRPr lang="en-US" sz="1400" b="1" dirty="0">
              <a:ln w="1905"/>
              <a:solidFill>
                <a:schemeClr val="accent1">
                  <a:lumMod val="50000"/>
                </a:schemeClr>
              </a:solidFill>
              <a:effectLst>
                <a:innerShdw blurRad="69850" dist="43180" dir="5400000">
                  <a:srgbClr val="000000">
                    <a:alpha val="65000"/>
                  </a:srgbClr>
                </a:innerShdw>
              </a:effectLst>
              <a:latin typeface="Corbel" pitchFamily="34" charset="0"/>
            </a:endParaRPr>
          </a:p>
        </p:txBody>
      </p:sp>
      <p:sp>
        <p:nvSpPr>
          <p:cNvPr id="26" name="Right Arrow 25"/>
          <p:cNvSpPr/>
          <p:nvPr/>
        </p:nvSpPr>
        <p:spPr>
          <a:xfrm flipH="1">
            <a:off x="1828800" y="2971800"/>
            <a:ext cx="3276600" cy="381000"/>
          </a:xfrm>
          <a:prstGeom prst="rightArrow">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Corbel" pitchFamily="34" charset="0"/>
              </a:rPr>
              <a:t>Real-Time XML Price &amp; Availability Query</a:t>
            </a:r>
            <a:endParaRPr lang="en-US" sz="1200" dirty="0">
              <a:latin typeface="Corbel" pitchFamily="34" charset="0"/>
            </a:endParaRPr>
          </a:p>
        </p:txBody>
      </p:sp>
      <p:sp>
        <p:nvSpPr>
          <p:cNvPr id="27" name="Right Arrow 26"/>
          <p:cNvSpPr/>
          <p:nvPr/>
        </p:nvSpPr>
        <p:spPr>
          <a:xfrm>
            <a:off x="1295400" y="1752600"/>
            <a:ext cx="609600" cy="384048"/>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29" name="Title 1"/>
          <p:cNvSpPr txBox="1">
            <a:spLocks/>
          </p:cNvSpPr>
          <p:nvPr/>
        </p:nvSpPr>
        <p:spPr>
          <a:xfrm>
            <a:off x="228600" y="304800"/>
            <a:ext cx="8686800" cy="609600"/>
          </a:xfrm>
          <a:prstGeom prst="rect">
            <a:avLst/>
          </a:prstGeom>
          <a:effectLst>
            <a:outerShdw blurRad="50800" dist="38100" dir="2700000" algn="tl" rotWithShape="0">
              <a:prstClr val="black">
                <a:alpha val="40000"/>
              </a:prstClr>
            </a:outerShdw>
          </a:effectLst>
          <a:scene3d>
            <a:camera prst="orthographicFront"/>
            <a:lightRig rig="threePt" dir="t"/>
          </a:scene3d>
          <a:sp3d>
            <a:contourClr>
              <a:schemeClr val="bg1"/>
            </a:contourClr>
          </a:sp3d>
        </p:spPr>
        <p:txBody>
          <a:bodyPr/>
          <a:lstStyle/>
          <a:p>
            <a:pPr fontAlgn="auto">
              <a:spcAft>
                <a:spcPts val="0"/>
              </a:spcAft>
              <a:defRPr/>
            </a:pPr>
            <a:r>
              <a:rPr lang="en-US" sz="2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SYNNEX/3</a:t>
            </a:r>
            <a:r>
              <a:rPr lang="en-US" sz="2800" baseline="300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rd</a:t>
            </a:r>
            <a:r>
              <a:rPr lang="en-US" sz="2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 Party/Reseller B2B Model</a:t>
            </a:r>
            <a:endParaRPr lang="en-US" sz="2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30" name="Flowchart: Magnetic Disk 29"/>
          <p:cNvSpPr/>
          <p:nvPr/>
        </p:nvSpPr>
        <p:spPr>
          <a:xfrm>
            <a:off x="3276600" y="1600200"/>
            <a:ext cx="1219200" cy="838200"/>
          </a:xfrm>
          <a:prstGeom prst="flowChartMagneticDisk">
            <a:avLst/>
          </a:prstGeom>
          <a:solidFill>
            <a:srgbClr val="0070C0"/>
          </a:solidFill>
          <a:ln>
            <a:solidFill>
              <a:srgbClr val="00B0F0"/>
            </a:solid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latin typeface="Corbel" pitchFamily="34" charset="0"/>
              </a:rPr>
              <a:t>eCatalog</a:t>
            </a:r>
            <a:endParaRPr lang="en-US" dirty="0">
              <a:latin typeface="Corbel" pitchFamily="34" charset="0"/>
            </a:endParaRPr>
          </a:p>
        </p:txBody>
      </p:sp>
      <p:pic>
        <p:nvPicPr>
          <p:cNvPr id="56339" name="Picture 2" descr="C:\Documents and Settings\Gabrieln\My Documents\My Pictures\Microsoft Clip Organizer\MCj0440108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5288" y="1193800"/>
            <a:ext cx="72231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ounded Rectangle 17"/>
          <p:cNvSpPr/>
          <p:nvPr/>
        </p:nvSpPr>
        <p:spPr>
          <a:xfrm>
            <a:off x="5334000" y="1447800"/>
            <a:ext cx="1143000" cy="228600"/>
          </a:xfrm>
          <a:prstGeom prst="roundRect">
            <a:avLst/>
          </a:prstGeom>
          <a:solidFill>
            <a:schemeClr val="accent1">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dirty="0">
                <a:latin typeface="Corbel" pitchFamily="34" charset="0"/>
              </a:rPr>
              <a:t>Distributor A</a:t>
            </a:r>
          </a:p>
          <a:p>
            <a:pPr algn="ctr" fontAlgn="auto">
              <a:spcBef>
                <a:spcPts val="0"/>
              </a:spcBef>
              <a:spcAft>
                <a:spcPts val="0"/>
              </a:spcAft>
              <a:defRPr/>
            </a:pPr>
            <a:r>
              <a:rPr lang="en-US" sz="800" dirty="0">
                <a:latin typeface="Corbel" pitchFamily="34" charset="0"/>
              </a:rPr>
              <a:t>(SYNNEX)</a:t>
            </a:r>
            <a:endParaRPr lang="en-US" sz="800" dirty="0">
              <a:latin typeface="Corbel" pitchFamily="34" charset="0"/>
            </a:endParaRPr>
          </a:p>
        </p:txBody>
      </p:sp>
      <p:sp>
        <p:nvSpPr>
          <p:cNvPr id="20" name="Rounded Rectangle 19"/>
          <p:cNvSpPr/>
          <p:nvPr/>
        </p:nvSpPr>
        <p:spPr>
          <a:xfrm>
            <a:off x="8077200" y="2057400"/>
            <a:ext cx="914400" cy="60960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ln w="1905"/>
                <a:solidFill>
                  <a:schemeClr val="accent1">
                    <a:lumMod val="50000"/>
                  </a:schemeClr>
                </a:solidFill>
                <a:effectLst>
                  <a:innerShdw blurRad="69850" dist="43180" dir="5400000">
                    <a:srgbClr val="000000">
                      <a:alpha val="65000"/>
                    </a:srgbClr>
                  </a:innerShdw>
                </a:effectLst>
              </a:rPr>
              <a:t>Reseller’s Customer</a:t>
            </a:r>
            <a:endParaRPr lang="en-US" sz="1000" b="1" dirty="0">
              <a:ln w="1905"/>
              <a:solidFill>
                <a:schemeClr val="accent1">
                  <a:lumMod val="50000"/>
                </a:schemeClr>
              </a:solidFill>
              <a:effectLst>
                <a:innerShdw blurRad="69850" dist="43180" dir="5400000">
                  <a:srgbClr val="000000">
                    <a:alpha val="65000"/>
                  </a:srgbClr>
                </a:innerShdw>
              </a:effectLst>
            </a:endParaRPr>
          </a:p>
        </p:txBody>
      </p:sp>
      <p:pic>
        <p:nvPicPr>
          <p:cNvPr id="56344" name="Picture 2" descr="C:\Documents and Settings\Gabrieln\My Documents\My Pictures\Microsoft Clip Organizer\MCj0433941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1143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p:nvPr/>
        </p:nvSpPr>
        <p:spPr>
          <a:xfrm>
            <a:off x="8077200" y="4648200"/>
            <a:ext cx="914400" cy="60960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ln w="1905"/>
                <a:solidFill>
                  <a:schemeClr val="accent1">
                    <a:lumMod val="75000"/>
                  </a:schemeClr>
                </a:solidFill>
                <a:effectLst>
                  <a:innerShdw blurRad="69850" dist="43180" dir="5400000">
                    <a:srgbClr val="000000">
                      <a:alpha val="65000"/>
                    </a:srgbClr>
                  </a:innerShdw>
                </a:effectLst>
              </a:rPr>
              <a:t>Reseller</a:t>
            </a:r>
            <a:endParaRPr lang="en-US" sz="1000" b="1" dirty="0">
              <a:ln w="1905"/>
              <a:solidFill>
                <a:schemeClr val="accent1">
                  <a:lumMod val="75000"/>
                </a:schemeClr>
              </a:solidFill>
              <a:effectLst>
                <a:innerShdw blurRad="69850" dist="43180" dir="5400000">
                  <a:srgbClr val="000000">
                    <a:alpha val="65000"/>
                  </a:srgbClr>
                </a:innerShdw>
              </a:effectLst>
            </a:endParaRPr>
          </a:p>
        </p:txBody>
      </p:sp>
      <p:pic>
        <p:nvPicPr>
          <p:cNvPr id="56346" name="Picture 2" descr="C:\Documents and Settings\Gabrieln\My Documents\My Pictures\Microsoft Clip Organizer\MCj0433941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37338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ight Arrow 23"/>
          <p:cNvSpPr/>
          <p:nvPr/>
        </p:nvSpPr>
        <p:spPr>
          <a:xfrm>
            <a:off x="4572000" y="1752600"/>
            <a:ext cx="609600" cy="384048"/>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orbel" pitchFamily="34" charset="0"/>
            </a:endParaRPr>
          </a:p>
        </p:txBody>
      </p:sp>
      <p:sp>
        <p:nvSpPr>
          <p:cNvPr id="25" name="Rounded Rectangle 24"/>
          <p:cNvSpPr/>
          <p:nvPr/>
        </p:nvSpPr>
        <p:spPr>
          <a:xfrm>
            <a:off x="5334000" y="1676400"/>
            <a:ext cx="1143000" cy="228600"/>
          </a:xfrm>
          <a:prstGeom prst="roundRect">
            <a:avLst/>
          </a:prstGeom>
          <a:solidFill>
            <a:srgbClr val="6E88FF"/>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dirty="0">
                <a:latin typeface="Corbel" pitchFamily="34" charset="0"/>
              </a:rPr>
              <a:t>Distributor B</a:t>
            </a:r>
          </a:p>
        </p:txBody>
      </p:sp>
      <p:sp>
        <p:nvSpPr>
          <p:cNvPr id="31" name="Rounded Rectangle 30"/>
          <p:cNvSpPr/>
          <p:nvPr/>
        </p:nvSpPr>
        <p:spPr>
          <a:xfrm>
            <a:off x="5334000" y="1905000"/>
            <a:ext cx="1143000" cy="228600"/>
          </a:xfrm>
          <a:prstGeom prst="roundRect">
            <a:avLst/>
          </a:prstGeom>
          <a:solidFill>
            <a:srgbClr val="660033"/>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dirty="0">
                <a:latin typeface="Corbel" pitchFamily="34" charset="0"/>
              </a:rPr>
              <a:t>Distributor C</a:t>
            </a:r>
          </a:p>
        </p:txBody>
      </p:sp>
      <p:sp>
        <p:nvSpPr>
          <p:cNvPr id="32" name="Rounded Rectangle 31"/>
          <p:cNvSpPr/>
          <p:nvPr/>
        </p:nvSpPr>
        <p:spPr>
          <a:xfrm>
            <a:off x="5334000" y="2133600"/>
            <a:ext cx="1143000" cy="228600"/>
          </a:xfrm>
          <a:prstGeom prst="roundRect">
            <a:avLst/>
          </a:prstGeom>
          <a:solidFill>
            <a:schemeClr val="tx1">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dirty="0">
                <a:latin typeface="Corbel" pitchFamily="34" charset="0"/>
              </a:rPr>
              <a:t>Distributor D</a:t>
            </a:r>
          </a:p>
        </p:txBody>
      </p:sp>
      <p:sp>
        <p:nvSpPr>
          <p:cNvPr id="34" name="Left-Right Arrow 33"/>
          <p:cNvSpPr/>
          <p:nvPr/>
        </p:nvSpPr>
        <p:spPr>
          <a:xfrm>
            <a:off x="6705600" y="4724400"/>
            <a:ext cx="1069848" cy="381000"/>
          </a:xfrm>
          <a:prstGeom prst="leftRigh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b="1" dirty="0">
              <a:ln w="1905"/>
              <a:solidFill>
                <a:schemeClr val="accent1">
                  <a:lumMod val="50000"/>
                </a:schemeClr>
              </a:solidFill>
              <a:effectLst>
                <a:innerShdw blurRad="69850" dist="43180" dir="5400000">
                  <a:srgbClr val="000000">
                    <a:alpha val="65000"/>
                  </a:srgbClr>
                </a:innerShdw>
              </a:effectLst>
              <a:latin typeface="Corbel" pitchFamily="34" charset="0"/>
            </a:endParaRPr>
          </a:p>
        </p:txBody>
      </p:sp>
      <p:sp>
        <p:nvSpPr>
          <p:cNvPr id="36" name="U-Turn Arrow 35"/>
          <p:cNvSpPr/>
          <p:nvPr/>
        </p:nvSpPr>
        <p:spPr>
          <a:xfrm rot="16200000" flipH="1">
            <a:off x="952500" y="2933700"/>
            <a:ext cx="685800" cy="914400"/>
          </a:xfrm>
          <a:prstGeom prst="uturnArrow">
            <a:avLst>
              <a:gd name="adj1" fmla="val 25000"/>
              <a:gd name="adj2" fmla="val 25000"/>
              <a:gd name="adj3" fmla="val 25000"/>
              <a:gd name="adj4" fmla="val 43750"/>
              <a:gd name="adj5" fmla="val 77778"/>
            </a:avLst>
          </a:prstGeom>
          <a:solidFill>
            <a:schemeClr val="accent1">
              <a:alpha val="4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b="1" dirty="0">
              <a:ln w="1905"/>
              <a:solidFill>
                <a:schemeClr val="accent1">
                  <a:lumMod val="50000"/>
                </a:schemeClr>
              </a:solidFill>
              <a:effectLst>
                <a:innerShdw blurRad="69850" dist="43180" dir="5400000">
                  <a:srgbClr val="000000">
                    <a:alpha val="65000"/>
                  </a:srgbClr>
                </a:innerShdw>
              </a:effectLst>
              <a:latin typeface="Corbel" pitchFamily="34" charset="0"/>
            </a:endParaRPr>
          </a:p>
        </p:txBody>
      </p:sp>
      <p:sp>
        <p:nvSpPr>
          <p:cNvPr id="37" name="Right Arrow 36"/>
          <p:cNvSpPr/>
          <p:nvPr/>
        </p:nvSpPr>
        <p:spPr>
          <a:xfrm>
            <a:off x="1600200" y="3352800"/>
            <a:ext cx="3505200" cy="381000"/>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Corbel" pitchFamily="34" charset="0"/>
              </a:rPr>
              <a:t>Response</a:t>
            </a:r>
            <a:endParaRPr lang="en-US" sz="1200" dirty="0">
              <a:latin typeface="Corbel" pitchFamily="34" charset="0"/>
            </a:endParaRPr>
          </a:p>
        </p:txBody>
      </p:sp>
      <p:sp>
        <p:nvSpPr>
          <p:cNvPr id="44" name="Bent-Up Arrow 43"/>
          <p:cNvSpPr/>
          <p:nvPr/>
        </p:nvSpPr>
        <p:spPr>
          <a:xfrm rot="10800000" flipH="1" flipV="1">
            <a:off x="1447800" y="5334000"/>
            <a:ext cx="7010400" cy="914400"/>
          </a:xfrm>
          <a:prstGeom prst="bentUpArrow">
            <a:avLst>
              <a:gd name="adj1" fmla="val 17977"/>
              <a:gd name="adj2" fmla="val 18458"/>
              <a:gd name="adj3" fmla="val 27000"/>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dirty="0">
                <a:latin typeface="Corbel" pitchFamily="34" charset="0"/>
              </a:rPr>
              <a:t>Shipments</a:t>
            </a:r>
            <a:endParaRPr lang="en-US" sz="1600" dirty="0">
              <a:latin typeface="Corbel" pitchFamily="34" charset="0"/>
            </a:endParaRPr>
          </a:p>
        </p:txBody>
      </p:sp>
      <p:sp>
        <p:nvSpPr>
          <p:cNvPr id="45" name="Right Arrow 44"/>
          <p:cNvSpPr/>
          <p:nvPr/>
        </p:nvSpPr>
        <p:spPr>
          <a:xfrm flipH="1">
            <a:off x="1828800" y="4038600"/>
            <a:ext cx="3276600" cy="381000"/>
          </a:xfrm>
          <a:prstGeom prst="rightArrow">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Corbel" pitchFamily="34" charset="0"/>
              </a:rPr>
              <a:t>Real-Time PO</a:t>
            </a:r>
            <a:endParaRPr lang="en-US" sz="1200" dirty="0">
              <a:latin typeface="Corbel" pitchFamily="34" charset="0"/>
            </a:endParaRPr>
          </a:p>
        </p:txBody>
      </p:sp>
      <p:sp>
        <p:nvSpPr>
          <p:cNvPr id="46" name="U-Turn Arrow 45"/>
          <p:cNvSpPr/>
          <p:nvPr/>
        </p:nvSpPr>
        <p:spPr>
          <a:xfrm rot="16200000" flipH="1">
            <a:off x="952500" y="4000500"/>
            <a:ext cx="685800" cy="914400"/>
          </a:xfrm>
          <a:prstGeom prst="uturnArrow">
            <a:avLst>
              <a:gd name="adj1" fmla="val 25000"/>
              <a:gd name="adj2" fmla="val 25000"/>
              <a:gd name="adj3" fmla="val 25000"/>
              <a:gd name="adj4" fmla="val 43750"/>
              <a:gd name="adj5" fmla="val 77778"/>
            </a:avLst>
          </a:prstGeom>
          <a:solidFill>
            <a:schemeClr val="accent1">
              <a:alpha val="4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b="1" dirty="0">
              <a:ln w="1905"/>
              <a:solidFill>
                <a:schemeClr val="accent1">
                  <a:lumMod val="50000"/>
                </a:schemeClr>
              </a:solidFill>
              <a:effectLst>
                <a:innerShdw blurRad="69850" dist="43180" dir="5400000">
                  <a:srgbClr val="000000">
                    <a:alpha val="65000"/>
                  </a:srgbClr>
                </a:innerShdw>
              </a:effectLst>
              <a:latin typeface="Corbel" pitchFamily="34" charset="0"/>
            </a:endParaRPr>
          </a:p>
        </p:txBody>
      </p:sp>
      <p:sp>
        <p:nvSpPr>
          <p:cNvPr id="47" name="Right Arrow 46"/>
          <p:cNvSpPr/>
          <p:nvPr/>
        </p:nvSpPr>
        <p:spPr>
          <a:xfrm>
            <a:off x="1600200" y="4419600"/>
            <a:ext cx="3505200" cy="381000"/>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Corbel" pitchFamily="34" charset="0"/>
              </a:rPr>
              <a:t>Response</a:t>
            </a:r>
            <a:endParaRPr lang="en-US" sz="1200" dirty="0">
              <a:latin typeface="Corbel" pitchFamily="34" charset="0"/>
            </a:endParaRPr>
          </a:p>
        </p:txBody>
      </p:sp>
      <p:sp>
        <p:nvSpPr>
          <p:cNvPr id="48" name="Right Arrow 47"/>
          <p:cNvSpPr/>
          <p:nvPr/>
        </p:nvSpPr>
        <p:spPr>
          <a:xfrm flipH="1">
            <a:off x="1828801" y="5105400"/>
            <a:ext cx="3276600" cy="381000"/>
          </a:xfrm>
          <a:prstGeom prst="rightArrow">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Corbel" pitchFamily="34" charset="0"/>
              </a:rPr>
              <a:t>Real-Time PO Status Query</a:t>
            </a:r>
            <a:endParaRPr lang="en-US" sz="1200" dirty="0">
              <a:latin typeface="Corbel" pitchFamily="34" charset="0"/>
            </a:endParaRPr>
          </a:p>
        </p:txBody>
      </p:sp>
      <p:sp>
        <p:nvSpPr>
          <p:cNvPr id="49" name="U-Turn Arrow 48"/>
          <p:cNvSpPr/>
          <p:nvPr/>
        </p:nvSpPr>
        <p:spPr>
          <a:xfrm rot="16200000" flipH="1">
            <a:off x="952501" y="5067300"/>
            <a:ext cx="685800" cy="914400"/>
          </a:xfrm>
          <a:prstGeom prst="uturnArrow">
            <a:avLst>
              <a:gd name="adj1" fmla="val 25000"/>
              <a:gd name="adj2" fmla="val 25000"/>
              <a:gd name="adj3" fmla="val 25000"/>
              <a:gd name="adj4" fmla="val 43750"/>
              <a:gd name="adj5" fmla="val 77778"/>
            </a:avLst>
          </a:prstGeom>
          <a:solidFill>
            <a:schemeClr val="accent1">
              <a:alpha val="4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b="1" dirty="0">
              <a:ln w="1905"/>
              <a:solidFill>
                <a:schemeClr val="accent1">
                  <a:lumMod val="50000"/>
                </a:schemeClr>
              </a:solidFill>
              <a:effectLst>
                <a:innerShdw blurRad="69850" dist="43180" dir="5400000">
                  <a:srgbClr val="000000">
                    <a:alpha val="65000"/>
                  </a:srgbClr>
                </a:innerShdw>
              </a:effectLst>
              <a:latin typeface="Corbel" pitchFamily="34" charset="0"/>
            </a:endParaRPr>
          </a:p>
        </p:txBody>
      </p:sp>
      <p:sp>
        <p:nvSpPr>
          <p:cNvPr id="50" name="Right Arrow 49"/>
          <p:cNvSpPr/>
          <p:nvPr/>
        </p:nvSpPr>
        <p:spPr>
          <a:xfrm>
            <a:off x="1600201" y="5486400"/>
            <a:ext cx="3505200" cy="381000"/>
          </a:xfrm>
          <a:prstGeom prst="rightArrow">
            <a:avLst/>
          </a:prstGeom>
          <a:solidFill>
            <a:schemeClr val="accent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Corbel" pitchFamily="34" charset="0"/>
              </a:rPr>
              <a:t>Response</a:t>
            </a:r>
            <a:endParaRPr lang="en-US" sz="1200" dirty="0">
              <a:solidFill>
                <a:schemeClr val="tx1"/>
              </a:solidFill>
              <a:latin typeface="Corbel" pitchFamily="34" charset="0"/>
            </a:endParaRPr>
          </a:p>
        </p:txBody>
      </p:sp>
      <p:sp>
        <p:nvSpPr>
          <p:cNvPr id="51" name="Bent-Up Arrow 50"/>
          <p:cNvSpPr/>
          <p:nvPr/>
        </p:nvSpPr>
        <p:spPr>
          <a:xfrm rot="5400000" flipV="1">
            <a:off x="4419599" y="2362201"/>
            <a:ext cx="1371601" cy="7315200"/>
          </a:xfrm>
          <a:prstGeom prst="bentUpArrow">
            <a:avLst>
              <a:gd name="adj1" fmla="val 12144"/>
              <a:gd name="adj2" fmla="val 13301"/>
              <a:gd name="adj3" fmla="val 15569"/>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bg1"/>
                </a:solidFill>
                <a:latin typeface="Corbel" pitchFamily="34" charset="0"/>
              </a:rPr>
              <a:t>Payments</a:t>
            </a:r>
            <a:endParaRPr lang="en-US" sz="1600" dirty="0">
              <a:solidFill>
                <a:schemeClr val="bg1"/>
              </a:solidFill>
              <a:latin typeface="Corbel" pitchFamily="34" charset="0"/>
            </a:endParaRPr>
          </a:p>
        </p:txBody>
      </p:sp>
      <p:pic>
        <p:nvPicPr>
          <p:cNvPr id="56392" name="Picture 2" descr="C:\Documents and Settings\Gabrieln\Local Settings\Temporary Internet Files\Content.IE5\JHZEOA1C\MCj0434820000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descr="C:\Documents and Settings\Gabrieln\Local Settings\Temporary Internet Files\Content.IE5\JHZEOA1C\MCj04241980000[1].wmf"/>
          <p:cNvPicPr>
            <a:picLocks noChangeAspect="1" noChangeArrowheads="1"/>
          </p:cNvPicPr>
          <p:nvPr/>
        </p:nvPicPr>
        <p:blipFill>
          <a:blip r:embed="rId7" cstate="print"/>
          <a:srcRect/>
          <a:stretch>
            <a:fillRect/>
          </a:stretch>
        </p:blipFill>
        <p:spPr bwMode="auto">
          <a:xfrm>
            <a:off x="2023767" y="6400800"/>
            <a:ext cx="567033" cy="363804"/>
          </a:xfrm>
          <a:prstGeom prst="rect">
            <a:avLst/>
          </a:prstGeom>
          <a:noFill/>
          <a:effectLst/>
          <a:scene3d>
            <a:camera prst="orthographicFront"/>
            <a:lightRig rig="threePt" dir="t"/>
          </a:scene3d>
          <a:sp3d extrusionH="76200">
            <a:bevelT w="165100" prst="coolSlant"/>
            <a:extrusionClr>
              <a:schemeClr val="bg1"/>
            </a:extrusionClr>
          </a:sp3d>
        </p:spPr>
      </p:pic>
      <p:sp>
        <p:nvSpPr>
          <p:cNvPr id="54" name="Oval 53"/>
          <p:cNvSpPr/>
          <p:nvPr/>
        </p:nvSpPr>
        <p:spPr>
          <a:xfrm>
            <a:off x="1295400" y="14478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1</a:t>
            </a:r>
            <a:endParaRPr lang="en-US" sz="1400" dirty="0">
              <a:latin typeface="Corbel" pitchFamily="34" charset="0"/>
            </a:endParaRPr>
          </a:p>
        </p:txBody>
      </p:sp>
      <p:sp>
        <p:nvSpPr>
          <p:cNvPr id="55" name="Oval 54"/>
          <p:cNvSpPr/>
          <p:nvPr/>
        </p:nvSpPr>
        <p:spPr>
          <a:xfrm>
            <a:off x="4495800" y="26670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2</a:t>
            </a:r>
            <a:endParaRPr lang="en-US" sz="1400" dirty="0">
              <a:latin typeface="Corbel" pitchFamily="34" charset="0"/>
            </a:endParaRPr>
          </a:p>
        </p:txBody>
      </p:sp>
      <p:sp>
        <p:nvSpPr>
          <p:cNvPr id="56" name="Oval 55"/>
          <p:cNvSpPr/>
          <p:nvPr/>
        </p:nvSpPr>
        <p:spPr>
          <a:xfrm>
            <a:off x="4495800" y="37338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3</a:t>
            </a:r>
            <a:endParaRPr lang="en-US" sz="1400" dirty="0">
              <a:latin typeface="Corbel" pitchFamily="34" charset="0"/>
            </a:endParaRPr>
          </a:p>
        </p:txBody>
      </p:sp>
      <p:sp>
        <p:nvSpPr>
          <p:cNvPr id="57" name="Oval 56"/>
          <p:cNvSpPr/>
          <p:nvPr/>
        </p:nvSpPr>
        <p:spPr>
          <a:xfrm>
            <a:off x="4495800" y="4800600"/>
            <a:ext cx="304800" cy="3048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4</a:t>
            </a:r>
            <a:endParaRPr lang="en-US" sz="1400" dirty="0">
              <a:latin typeface="Corbe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E1D4BE2-D585-4B3F-A728-CE8776E23079}" type="slidenum">
              <a:rPr lang="en-US"/>
              <a:pPr>
                <a:defRPr/>
              </a:pPr>
              <a:t>4</a:t>
            </a:fld>
            <a:endParaRPr lang="en-US" dirty="0"/>
          </a:p>
        </p:txBody>
      </p:sp>
      <p:sp>
        <p:nvSpPr>
          <p:cNvPr id="7" name="Rectangle 2"/>
          <p:cNvSpPr txBox="1">
            <a:spLocks noChangeArrowheads="1"/>
          </p:cNvSpPr>
          <p:nvPr/>
        </p:nvSpPr>
        <p:spPr bwMode="auto">
          <a:xfrm>
            <a:off x="152400" y="149225"/>
            <a:ext cx="8686800" cy="688975"/>
          </a:xfrm>
          <a:prstGeom prst="rect">
            <a:avLst/>
          </a:prstGeom>
          <a:noFill/>
          <a:ln w="9525">
            <a:noFill/>
            <a:miter lim="800000"/>
            <a:headEnd/>
            <a:tailEnd/>
          </a:ln>
        </p:spPr>
        <p:txBody>
          <a:bodyPr lIns="0" rIns="0" bIns="0" anchor="b"/>
          <a:lstStyle/>
          <a:p>
            <a:pPr>
              <a:defRPr/>
            </a:pPr>
            <a:r>
              <a:rPr lang="en-US" altLang="zh-TW"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微軟正黑體" charset="0"/>
              </a:rPr>
              <a:t>    What is B2B</a:t>
            </a:r>
            <a:endParaRPr lang="en-US" altLang="zh-TW"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微軟正黑體" charset="0"/>
            </a:endParaRPr>
          </a:p>
        </p:txBody>
      </p:sp>
      <p:sp>
        <p:nvSpPr>
          <p:cNvPr id="12292" name="Text Box 3"/>
          <p:cNvSpPr txBox="1">
            <a:spLocks noChangeArrowheads="1"/>
          </p:cNvSpPr>
          <p:nvPr/>
        </p:nvSpPr>
        <p:spPr bwMode="auto">
          <a:xfrm>
            <a:off x="381000" y="836613"/>
            <a:ext cx="8763000"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zh-TW">
                <a:solidFill>
                  <a:schemeClr val="tx2"/>
                </a:solidFill>
                <a:latin typeface="Corbel" pitchFamily="34" charset="0"/>
              </a:rPr>
              <a:t>B2B or “Business-to-Business”</a:t>
            </a:r>
          </a:p>
          <a:p>
            <a:r>
              <a:rPr lang="en-US" altLang="zh-TW" sz="1400">
                <a:solidFill>
                  <a:schemeClr val="tx2"/>
                </a:solidFill>
                <a:latin typeface="Corbel" pitchFamily="34" charset="0"/>
              </a:rPr>
              <a:t>B2B Electronic Commerce entails EDI / XML / FTP “Flat File or Text Delimited” Services.</a:t>
            </a:r>
          </a:p>
          <a:p>
            <a:endParaRPr lang="en-US" altLang="zh-TW" sz="1000">
              <a:solidFill>
                <a:schemeClr val="tx2"/>
              </a:solidFill>
              <a:latin typeface="Corbel" pitchFamily="34" charset="0"/>
            </a:endParaRPr>
          </a:p>
          <a:p>
            <a:r>
              <a:rPr lang="en-US" altLang="zh-TW" sz="1600">
                <a:solidFill>
                  <a:schemeClr val="tx2"/>
                </a:solidFill>
                <a:latin typeface="Corbel" pitchFamily="34" charset="0"/>
              </a:rPr>
              <a:t>At SYNNEX, we refer to B2B as a non-human-interface or system-to-system integration. </a:t>
            </a:r>
          </a:p>
          <a:p>
            <a:r>
              <a:rPr lang="en-US" altLang="zh-TW" sz="1600">
                <a:solidFill>
                  <a:schemeClr val="tx2"/>
                </a:solidFill>
                <a:latin typeface="Corbel" pitchFamily="34" charset="0"/>
              </a:rPr>
              <a:t>(PLEASE NOTE: Web Services, such as </a:t>
            </a:r>
            <a:r>
              <a:rPr lang="en-US" altLang="zh-TW" sz="1600" i="1">
                <a:solidFill>
                  <a:schemeClr val="tx2"/>
                </a:solidFill>
                <a:latin typeface="Corbel" pitchFamily="34" charset="0"/>
              </a:rPr>
              <a:t>EcExpress,</a:t>
            </a:r>
            <a:r>
              <a:rPr lang="en-US" altLang="zh-TW" sz="1600">
                <a:solidFill>
                  <a:schemeClr val="tx2"/>
                </a:solidFill>
                <a:latin typeface="Corbel" pitchFamily="34" charset="0"/>
              </a:rPr>
              <a:t> are not in the scope of this presentation.)</a:t>
            </a:r>
            <a:endParaRPr lang="en-US" altLang="en-US" sz="1600">
              <a:solidFill>
                <a:schemeClr val="tx2"/>
              </a:solidFill>
              <a:latin typeface="Corbel" pitchFamily="34" charset="0"/>
            </a:endParaRPr>
          </a:p>
        </p:txBody>
      </p:sp>
      <p:sp>
        <p:nvSpPr>
          <p:cNvPr id="12293" name="Text Box 20"/>
          <p:cNvSpPr txBox="1">
            <a:spLocks noChangeArrowheads="1"/>
          </p:cNvSpPr>
          <p:nvPr/>
        </p:nvSpPr>
        <p:spPr bwMode="auto">
          <a:xfrm>
            <a:off x="441325" y="2020888"/>
            <a:ext cx="870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400">
                <a:latin typeface="Corbel" pitchFamily="34" charset="0"/>
              </a:rPr>
              <a:t>No Automation </a:t>
            </a:r>
            <a:r>
              <a:rPr lang="en-US" altLang="en-US" sz="1400">
                <a:latin typeface="Corbel" pitchFamily="34" charset="0"/>
              </a:rPr>
              <a:t>(Old way of Manually conducting business, requires human interface on all levels)</a:t>
            </a:r>
          </a:p>
        </p:txBody>
      </p:sp>
      <p:sp>
        <p:nvSpPr>
          <p:cNvPr id="12294" name="Text Box 26"/>
          <p:cNvSpPr txBox="1">
            <a:spLocks noChangeArrowheads="1"/>
          </p:cNvSpPr>
          <p:nvPr/>
        </p:nvSpPr>
        <p:spPr bwMode="auto">
          <a:xfrm>
            <a:off x="457200" y="3581400"/>
            <a:ext cx="567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400">
                <a:latin typeface="Corbel" pitchFamily="34" charset="0"/>
              </a:rPr>
              <a:t>One-Sided Automation </a:t>
            </a:r>
            <a:r>
              <a:rPr lang="en-US" altLang="en-US">
                <a:latin typeface="Corbel" pitchFamily="34" charset="0"/>
              </a:rPr>
              <a:t>(e.g. SYNNEX’s </a:t>
            </a:r>
            <a:r>
              <a:rPr lang="en-US" altLang="en-US" i="1">
                <a:latin typeface="Corbel" pitchFamily="34" charset="0"/>
              </a:rPr>
              <a:t>EcExpress</a:t>
            </a:r>
            <a:r>
              <a:rPr lang="en-US" altLang="en-US">
                <a:latin typeface="Corbel" pitchFamily="34" charset="0"/>
              </a:rPr>
              <a:t>)</a:t>
            </a:r>
          </a:p>
        </p:txBody>
      </p:sp>
      <p:sp>
        <p:nvSpPr>
          <p:cNvPr id="12295" name="Text Box 28"/>
          <p:cNvSpPr txBox="1">
            <a:spLocks noChangeArrowheads="1"/>
          </p:cNvSpPr>
          <p:nvPr/>
        </p:nvSpPr>
        <p:spPr bwMode="auto">
          <a:xfrm>
            <a:off x="457200" y="5105400"/>
            <a:ext cx="4792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400">
                <a:latin typeface="Corbel" pitchFamily="34" charset="0"/>
              </a:rPr>
              <a:t>Two-Sided Automation </a:t>
            </a:r>
            <a:r>
              <a:rPr lang="en-US" altLang="en-US">
                <a:latin typeface="Corbel" pitchFamily="34" charset="0"/>
              </a:rPr>
              <a:t>(e.g. EDI or XML)</a:t>
            </a:r>
          </a:p>
        </p:txBody>
      </p:sp>
      <p:sp>
        <p:nvSpPr>
          <p:cNvPr id="12296" name="Text Box 34"/>
          <p:cNvSpPr txBox="1">
            <a:spLocks noChangeArrowheads="1"/>
          </p:cNvSpPr>
          <p:nvPr/>
        </p:nvSpPr>
        <p:spPr bwMode="auto">
          <a:xfrm>
            <a:off x="7772400" y="4476750"/>
            <a:ext cx="1303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latin typeface="Corbel" pitchFamily="34" charset="0"/>
              </a:rPr>
              <a:t>Only needs to handle</a:t>
            </a:r>
          </a:p>
          <a:p>
            <a:r>
              <a:rPr lang="en-US" altLang="en-US" sz="1000">
                <a:latin typeface="Corbel" pitchFamily="34" charset="0"/>
              </a:rPr>
              <a:t>exceptions</a:t>
            </a:r>
          </a:p>
        </p:txBody>
      </p:sp>
      <p:sp>
        <p:nvSpPr>
          <p:cNvPr id="12297" name="Text Box 40"/>
          <p:cNvSpPr txBox="1">
            <a:spLocks noChangeArrowheads="1"/>
          </p:cNvSpPr>
          <p:nvPr/>
        </p:nvSpPr>
        <p:spPr bwMode="auto">
          <a:xfrm>
            <a:off x="7772400" y="58674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a:latin typeface="Corbel" pitchFamily="34" charset="0"/>
              </a:rPr>
              <a:t>Only needs to handle</a:t>
            </a:r>
          </a:p>
          <a:p>
            <a:r>
              <a:rPr lang="en-US" altLang="en-US" sz="1000">
                <a:latin typeface="Corbel" pitchFamily="34" charset="0"/>
              </a:rPr>
              <a:t>exceptions</a:t>
            </a:r>
          </a:p>
        </p:txBody>
      </p:sp>
      <p:pic>
        <p:nvPicPr>
          <p:cNvPr id="12298"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590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5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5908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5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08250"/>
            <a:ext cx="9858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5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148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6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41148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6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5626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6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55626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ight Arrow 25"/>
          <p:cNvSpPr/>
          <p:nvPr/>
        </p:nvSpPr>
        <p:spPr>
          <a:xfrm>
            <a:off x="1676400" y="2819400"/>
            <a:ext cx="2286000" cy="381000"/>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Print, Mail, Fax or Email</a:t>
            </a:r>
            <a:endParaRPr lang="en-US" sz="1400" dirty="0">
              <a:latin typeface="Corbel" pitchFamily="34" charset="0"/>
            </a:endParaRPr>
          </a:p>
        </p:txBody>
      </p:sp>
      <p:sp>
        <p:nvSpPr>
          <p:cNvPr id="28" name="Right Arrow 27"/>
          <p:cNvSpPr/>
          <p:nvPr/>
        </p:nvSpPr>
        <p:spPr>
          <a:xfrm>
            <a:off x="4876800" y="2819400"/>
            <a:ext cx="2286000" cy="381000"/>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Data Entry</a:t>
            </a:r>
            <a:endParaRPr lang="en-US" sz="1400" dirty="0">
              <a:latin typeface="Corbel" pitchFamily="34" charset="0"/>
            </a:endParaRPr>
          </a:p>
        </p:txBody>
      </p:sp>
      <p:sp>
        <p:nvSpPr>
          <p:cNvPr id="30" name="Right Arrow 29"/>
          <p:cNvSpPr/>
          <p:nvPr/>
        </p:nvSpPr>
        <p:spPr>
          <a:xfrm>
            <a:off x="1828800" y="4572000"/>
            <a:ext cx="4876800" cy="384048"/>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orbel" pitchFamily="34" charset="0"/>
              </a:rPr>
              <a:t>Manually Enter PO on Trading Partner’s Website</a:t>
            </a:r>
            <a:endParaRPr lang="en-US" sz="1400" dirty="0">
              <a:latin typeface="Corbel" pitchFamily="34" charset="0"/>
            </a:endParaRPr>
          </a:p>
        </p:txBody>
      </p:sp>
      <p:sp>
        <p:nvSpPr>
          <p:cNvPr id="32" name="Right Arrow 31"/>
          <p:cNvSpPr/>
          <p:nvPr/>
        </p:nvSpPr>
        <p:spPr>
          <a:xfrm>
            <a:off x="1828800" y="5943600"/>
            <a:ext cx="4876800" cy="384048"/>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Generate and Send PO’s Electronically</a:t>
            </a:r>
            <a:endParaRPr lang="en-US" sz="1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39C09DEF-1CF1-48FD-AC25-57B63D18997F}" type="slidenum">
              <a:rPr lang="en-US"/>
              <a:pPr>
                <a:defRPr/>
              </a:pPr>
              <a:t>49</a:t>
            </a:fld>
            <a:endParaRPr lang="en-US"/>
          </a:p>
        </p:txBody>
      </p:sp>
      <p:pic>
        <p:nvPicPr>
          <p:cNvPr id="6" name="Picture 5" descr="Picture1.jpg"/>
          <p:cNvPicPr>
            <a:picLocks noChangeAspect="1"/>
          </p:cNvPicPr>
          <p:nvPr/>
        </p:nvPicPr>
        <p:blipFill>
          <a:blip r:embed="rId3" cstate="print">
            <a:alphaModFix amt="50000"/>
          </a:blip>
          <a:stretch>
            <a:fillRect/>
          </a:stretch>
        </p:blipFill>
        <p:spPr>
          <a:xfrm>
            <a:off x="6477000" y="304800"/>
            <a:ext cx="2340864" cy="1045434"/>
          </a:xfrm>
          <a:prstGeom prst="rect">
            <a:avLst/>
          </a:prstGeom>
          <a:effectLst>
            <a:softEdge rad="63500"/>
          </a:effectLst>
        </p:spPr>
      </p:pic>
      <p:sp>
        <p:nvSpPr>
          <p:cNvPr id="7" name="Title 8"/>
          <p:cNvSpPr>
            <a:spLocks noGrp="1"/>
          </p:cNvSpPr>
          <p:nvPr>
            <p:ph type="title"/>
          </p:nvPr>
        </p:nvSpPr>
        <p:spPr>
          <a:xfrm>
            <a:off x="685800" y="2667000"/>
            <a:ext cx="7772400" cy="914400"/>
          </a:xfrm>
        </p:spPr>
        <p:txBody>
          <a:bodyPr>
            <a:noAutofit/>
          </a:bodyPr>
          <a:lstStyle/>
          <a:p>
            <a:pPr algn="ct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rPr>
              <a:t>Frequently Asked Questions</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outerShdw blurRad="50800" dist="38100" dir="2700000" algn="tl" rotWithShape="0">
                  <a:prstClr val="black">
                    <a:alpha val="40000"/>
                  </a:prstClr>
                </a:outerShdw>
                <a:reflection blurRad="6350" stA="55000" endA="300" endPos="45500" dir="5400000" sy="-100000" algn="bl" rotWithShape="0"/>
              </a:effectLst>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F0B61C9-3B84-4284-9BEE-442E77E47E6A}" type="slidenum">
              <a:rPr lang="en-US"/>
              <a:pPr>
                <a:defRPr/>
              </a:pPr>
              <a:t>50</a:t>
            </a:fld>
            <a:endParaRPr lang="en-US"/>
          </a:p>
        </p:txBody>
      </p:sp>
      <p:sp>
        <p:nvSpPr>
          <p:cNvPr id="58371" name="TextBox 6"/>
          <p:cNvSpPr txBox="1">
            <a:spLocks noChangeArrowheads="1"/>
          </p:cNvSpPr>
          <p:nvPr/>
        </p:nvSpPr>
        <p:spPr bwMode="auto">
          <a:xfrm>
            <a:off x="914400" y="1266825"/>
            <a:ext cx="77724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latin typeface="Corbel" pitchFamily="34" charset="0"/>
              </a:rPr>
              <a:t>  Different businesses use different terminologies:</a:t>
            </a:r>
          </a:p>
          <a:p>
            <a:pPr lvl="1">
              <a:buFont typeface="Arial" pitchFamily="34" charset="0"/>
              <a:buChar char="•"/>
            </a:pPr>
            <a:r>
              <a:rPr lang="en-US" altLang="en-US">
                <a:latin typeface="Corbel" pitchFamily="34" charset="0"/>
              </a:rPr>
              <a:t>  “</a:t>
            </a:r>
            <a:r>
              <a:rPr lang="en-US" altLang="en-US" sz="1600">
                <a:latin typeface="Corbel" pitchFamily="34" charset="0"/>
              </a:rPr>
              <a:t>We want to do eBusiness/EDI/XML/EC Integration with you.” – This means setting up an electronic partnership/relationship for data exchange between two companies.</a:t>
            </a:r>
          </a:p>
          <a:p>
            <a:pPr lvl="1">
              <a:buFont typeface="Arial" pitchFamily="34" charset="0"/>
              <a:buChar char="•"/>
            </a:pPr>
            <a:r>
              <a:rPr lang="en-US" altLang="en-US" sz="1600">
                <a:latin typeface="Corbel" pitchFamily="34" charset="0"/>
              </a:rPr>
              <a:t>  “Can you do API?” – This means exchanging data in real-time, typically XML.</a:t>
            </a:r>
          </a:p>
          <a:p>
            <a:pPr lvl="1">
              <a:buFont typeface="Arial" pitchFamily="34" charset="0"/>
              <a:buChar char="•"/>
            </a:pPr>
            <a:r>
              <a:rPr lang="en-US" altLang="en-US" sz="1600">
                <a:latin typeface="Corbel" pitchFamily="34" charset="0"/>
              </a:rPr>
              <a:t>  “We want to send you an EDI 850.” – This means sending an electronic PO using the EDI ANSI X12 standards.</a:t>
            </a:r>
          </a:p>
          <a:p>
            <a:pPr lvl="1">
              <a:buFont typeface="Arial" pitchFamily="34" charset="0"/>
              <a:buChar char="•"/>
            </a:pPr>
            <a:r>
              <a:rPr lang="en-US" altLang="en-US" sz="1600">
                <a:latin typeface="Corbel" pitchFamily="34" charset="0"/>
              </a:rPr>
              <a:t>  “We can only trade CSV or text files, not EDI.” – This refers to trading flat files or data in a text delimited format.</a:t>
            </a:r>
          </a:p>
        </p:txBody>
      </p:sp>
      <p:sp>
        <p:nvSpPr>
          <p:cNvPr id="58372" name="TextBox 11"/>
          <p:cNvSpPr txBox="1">
            <a:spLocks noChangeArrowheads="1"/>
          </p:cNvSpPr>
          <p:nvPr/>
        </p:nvSpPr>
        <p:spPr bwMode="auto">
          <a:xfrm>
            <a:off x="914400" y="3421063"/>
            <a:ext cx="7772400"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latin typeface="Corbel" pitchFamily="34" charset="0"/>
              </a:rPr>
              <a:t>  Acronym definitions:</a:t>
            </a:r>
          </a:p>
          <a:p>
            <a:pPr lvl="1">
              <a:buFont typeface="Arial" pitchFamily="34" charset="0"/>
              <a:buChar char="•"/>
            </a:pPr>
            <a:r>
              <a:rPr lang="en-US" altLang="en-US" sz="1600">
                <a:latin typeface="Corbel" pitchFamily="34" charset="0"/>
              </a:rPr>
              <a:t>  API – Application Program Interface (similar to real-time XML)</a:t>
            </a:r>
          </a:p>
          <a:p>
            <a:pPr lvl="1">
              <a:buFont typeface="Arial" pitchFamily="34" charset="0"/>
              <a:buChar char="•"/>
            </a:pPr>
            <a:r>
              <a:rPr lang="en-US" altLang="en-US" sz="1600">
                <a:latin typeface="Corbel" pitchFamily="34" charset="0"/>
              </a:rPr>
              <a:t>  AS2 – Applicability Statement 2 (data transfer method – encrypted)</a:t>
            </a:r>
          </a:p>
          <a:p>
            <a:pPr lvl="1">
              <a:buFont typeface="Arial" pitchFamily="34" charset="0"/>
              <a:buChar char="•"/>
            </a:pPr>
            <a:r>
              <a:rPr lang="en-US" altLang="en-US" sz="1600">
                <a:latin typeface="Corbel" pitchFamily="34" charset="0"/>
              </a:rPr>
              <a:t>  B2B – Business-to-Business (SYNNEX uses B2B and EDI synonymously)</a:t>
            </a:r>
          </a:p>
          <a:p>
            <a:pPr lvl="1">
              <a:buFont typeface="Arial" pitchFamily="34" charset="0"/>
              <a:buChar char="•"/>
            </a:pPr>
            <a:r>
              <a:rPr lang="en-US" altLang="en-US" sz="1600">
                <a:latin typeface="Corbel" pitchFamily="34" charset="0"/>
              </a:rPr>
              <a:t>  CSV – Comma Delimited Format (easily opened with Microsoft Excel)</a:t>
            </a:r>
          </a:p>
          <a:p>
            <a:pPr lvl="1">
              <a:buFont typeface="Arial" pitchFamily="34" charset="0"/>
              <a:buChar char="•"/>
            </a:pPr>
            <a:r>
              <a:rPr lang="en-US" altLang="en-US" sz="1600">
                <a:latin typeface="Corbel" pitchFamily="34" charset="0"/>
              </a:rPr>
              <a:t>  EDI – Electronic Data Interchange (SYNNEX uses B2B and EDI synonymously)</a:t>
            </a:r>
          </a:p>
          <a:p>
            <a:pPr lvl="1">
              <a:buFont typeface="Arial" pitchFamily="34" charset="0"/>
              <a:buChar char="•"/>
            </a:pPr>
            <a:r>
              <a:rPr lang="en-US" altLang="en-US" sz="1600">
                <a:latin typeface="Corbel" pitchFamily="34" charset="0"/>
              </a:rPr>
              <a:t>  FTP – File Transfer Protocol (data transfer method)</a:t>
            </a:r>
          </a:p>
          <a:p>
            <a:pPr lvl="1">
              <a:buFont typeface="Arial" pitchFamily="34" charset="0"/>
              <a:buChar char="•"/>
            </a:pPr>
            <a:r>
              <a:rPr lang="en-US" altLang="en-US" sz="1600">
                <a:latin typeface="Corbel" pitchFamily="34" charset="0"/>
              </a:rPr>
              <a:t>  VAN – Value Added Network (Sterling Commerce, GXS, SPS Commerce, etc.)</a:t>
            </a:r>
          </a:p>
          <a:p>
            <a:pPr lvl="1">
              <a:buFont typeface="Arial" pitchFamily="34" charset="0"/>
              <a:buChar char="•"/>
            </a:pPr>
            <a:r>
              <a:rPr lang="en-US" altLang="en-US" sz="1600">
                <a:latin typeface="Corbel" pitchFamily="34" charset="0"/>
              </a:rPr>
              <a:t>  XML – Extensible Markup Language</a:t>
            </a:r>
          </a:p>
        </p:txBody>
      </p:sp>
      <p:sp>
        <p:nvSpPr>
          <p:cNvPr id="11" name="Title 1"/>
          <p:cNvSpPr txBox="1">
            <a:spLocks/>
          </p:cNvSpPr>
          <p:nvPr/>
        </p:nvSpPr>
        <p:spPr>
          <a:xfrm>
            <a:off x="228600" y="304800"/>
            <a:ext cx="8686800" cy="609600"/>
          </a:xfrm>
          <a:prstGeom prst="rect">
            <a:avLst/>
          </a:prstGeom>
          <a:effectLst>
            <a:outerShdw blurRad="50800" dist="38100" dir="2700000" algn="tl" rotWithShape="0">
              <a:prstClr val="black">
                <a:alpha val="40000"/>
              </a:prstClr>
            </a:outerShdw>
          </a:effectLst>
          <a:scene3d>
            <a:camera prst="orthographicFront"/>
            <a:lightRig rig="threePt" dir="t"/>
          </a:scene3d>
          <a:sp3d>
            <a:contourClr>
              <a:schemeClr val="bg1"/>
            </a:contourClr>
          </a:sp3d>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FAQ – Terminology/Definitions</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11C8ACF-0B45-49AF-974F-44231FCFF102}" type="slidenum">
              <a:rPr lang="en-US"/>
              <a:pPr>
                <a:defRPr/>
              </a:pPr>
              <a:t>51</a:t>
            </a:fld>
            <a:endParaRPr lang="en-US"/>
          </a:p>
        </p:txBody>
      </p:sp>
      <p:sp>
        <p:nvSpPr>
          <p:cNvPr id="59395" name="TextBox 6"/>
          <p:cNvSpPr txBox="1">
            <a:spLocks noChangeArrowheads="1"/>
          </p:cNvSpPr>
          <p:nvPr/>
        </p:nvSpPr>
        <p:spPr bwMode="auto">
          <a:xfrm>
            <a:off x="914400" y="1266825"/>
            <a:ext cx="77724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latin typeface="Corbel" pitchFamily="34" charset="0"/>
              </a:rPr>
              <a:t>  Internet (AS2/FTP)</a:t>
            </a:r>
          </a:p>
          <a:p>
            <a:pPr lvl="1">
              <a:buFont typeface="Arial" pitchFamily="34" charset="0"/>
              <a:buChar char="•"/>
            </a:pPr>
            <a:r>
              <a:rPr lang="en-US" altLang="en-US">
                <a:latin typeface="Corbel" pitchFamily="34" charset="0"/>
              </a:rPr>
              <a:t>  </a:t>
            </a:r>
            <a:r>
              <a:rPr lang="en-US" altLang="en-US" sz="1600">
                <a:latin typeface="Corbel" pitchFamily="34" charset="0"/>
              </a:rPr>
              <a:t>SYNNEX uses AS2 with several resellers and vendors – using Axway’s Synchrony Gateway (formerly Cyclone Interchange)</a:t>
            </a:r>
          </a:p>
          <a:p>
            <a:pPr lvl="1">
              <a:buFont typeface="Arial" pitchFamily="34" charset="0"/>
              <a:buChar char="•"/>
            </a:pPr>
            <a:r>
              <a:rPr lang="en-US" altLang="en-US" sz="1600">
                <a:latin typeface="Corbel" pitchFamily="34" charset="0"/>
              </a:rPr>
              <a:t>  We can accommodate an additional level of AS2 security, known as HTTPS.</a:t>
            </a:r>
          </a:p>
          <a:p>
            <a:pPr lvl="1">
              <a:buFont typeface="Arial" pitchFamily="34" charset="0"/>
              <a:buChar char="•"/>
            </a:pPr>
            <a:r>
              <a:rPr lang="en-US" altLang="en-US" sz="1600">
                <a:latin typeface="Corbel" pitchFamily="34" charset="0"/>
              </a:rPr>
              <a:t>  SYNNEX also uses a simple yet effective internet file transfer method – FTP (</a:t>
            </a:r>
            <a:r>
              <a:rPr lang="en-US" altLang="en-US" sz="1600">
                <a:latin typeface="Corbel" pitchFamily="34" charset="0"/>
                <a:hlinkClick r:id="rId3"/>
              </a:rPr>
              <a:t>ftp.synnex.com</a:t>
            </a:r>
            <a:r>
              <a:rPr lang="en-US" altLang="en-US" sz="1600">
                <a:latin typeface="Corbel" pitchFamily="34" charset="0"/>
              </a:rPr>
              <a:t> (or </a:t>
            </a:r>
            <a:r>
              <a:rPr lang="en-US" altLang="en-US" sz="1600">
                <a:latin typeface="Corbel" pitchFamily="34" charset="0"/>
                <a:hlinkClick r:id="rId4"/>
              </a:rPr>
              <a:t>ftp.synnex.ca</a:t>
            </a:r>
            <a:r>
              <a:rPr lang="en-US" altLang="en-US" sz="1600">
                <a:latin typeface="Corbel" pitchFamily="34" charset="0"/>
              </a:rPr>
              <a:t> for Canada)</a:t>
            </a:r>
          </a:p>
          <a:p>
            <a:pPr lvl="1">
              <a:buFont typeface="Arial" pitchFamily="34" charset="0"/>
              <a:buChar char="•"/>
            </a:pPr>
            <a:r>
              <a:rPr lang="en-US" altLang="en-US" sz="1600">
                <a:latin typeface="Corbel" pitchFamily="34" charset="0"/>
              </a:rPr>
              <a:t>  These are SYNNEX’s preferred communication methods.</a:t>
            </a:r>
          </a:p>
        </p:txBody>
      </p:sp>
      <p:sp>
        <p:nvSpPr>
          <p:cNvPr id="59396" name="TextBox 11"/>
          <p:cNvSpPr txBox="1">
            <a:spLocks noChangeArrowheads="1"/>
          </p:cNvSpPr>
          <p:nvPr/>
        </p:nvSpPr>
        <p:spPr bwMode="auto">
          <a:xfrm>
            <a:off x="914400" y="3209925"/>
            <a:ext cx="7772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Courier New" pitchFamily="49" charset="0"/>
              <a:buChar char="o"/>
            </a:pPr>
            <a:r>
              <a:rPr lang="en-US" altLang="en-US" sz="2000">
                <a:latin typeface="Corbel" pitchFamily="34" charset="0"/>
              </a:rPr>
              <a:t>  VAN (Value Added Network)</a:t>
            </a:r>
          </a:p>
          <a:p>
            <a:pPr lvl="1">
              <a:buFont typeface="Arial" pitchFamily="34" charset="0"/>
              <a:buChar char="•"/>
            </a:pPr>
            <a:r>
              <a:rPr lang="en-US" altLang="en-US" sz="1600">
                <a:latin typeface="Corbel" pitchFamily="34" charset="0"/>
              </a:rPr>
              <a:t>  This is the traditional EDI transfer method which provides value added services – such as send/receive tracking and trading partner control/maintenance.</a:t>
            </a:r>
          </a:p>
          <a:p>
            <a:pPr lvl="1">
              <a:buFont typeface="Arial" pitchFamily="34" charset="0"/>
              <a:buChar char="•"/>
            </a:pPr>
            <a:r>
              <a:rPr lang="en-US" altLang="en-US" sz="1600">
                <a:latin typeface="Corbel" pitchFamily="34" charset="0"/>
              </a:rPr>
              <a:t>  VAN service is not free.  VAN providers typically charge a fee on a data volume basis.</a:t>
            </a:r>
          </a:p>
          <a:p>
            <a:pPr lvl="1">
              <a:buFont typeface="Arial" pitchFamily="34" charset="0"/>
              <a:buChar char="•"/>
            </a:pPr>
            <a:r>
              <a:rPr lang="en-US" altLang="en-US" sz="1600">
                <a:latin typeface="Corbel" pitchFamily="34" charset="0"/>
              </a:rPr>
              <a:t>  SYNNEX discourages the exchange of large files (i.e. Price &amp; Availability) via the VAN due to the cost factor.  Exchange of larger files should be exchanged via Internet – such as AS2 or FTP.</a:t>
            </a:r>
          </a:p>
        </p:txBody>
      </p:sp>
      <p:sp>
        <p:nvSpPr>
          <p:cNvPr id="11" name="Title 1"/>
          <p:cNvSpPr txBox="1">
            <a:spLocks/>
          </p:cNvSpPr>
          <p:nvPr/>
        </p:nvSpPr>
        <p:spPr>
          <a:xfrm>
            <a:off x="228600" y="304800"/>
            <a:ext cx="8686800" cy="609600"/>
          </a:xfrm>
          <a:prstGeom prst="rect">
            <a:avLst/>
          </a:prstGeom>
          <a:effectLst>
            <a:outerShdw blurRad="50800" dist="38100" dir="2700000" algn="tl" rotWithShape="0">
              <a:prstClr val="black">
                <a:alpha val="40000"/>
              </a:prstClr>
            </a:outerShdw>
          </a:effectLst>
          <a:scene3d>
            <a:camera prst="orthographicFront"/>
            <a:lightRig rig="threePt" dir="t"/>
          </a:scene3d>
          <a:sp3d>
            <a:contourClr>
              <a:schemeClr val="bg1"/>
            </a:contourClr>
          </a:sp3d>
        </p:spPr>
        <p:txBody>
          <a:bodyPr/>
          <a:lstStyle/>
          <a:p>
            <a:pPr fontAlgn="auto">
              <a:spcAft>
                <a:spcPts val="0"/>
              </a:spcAft>
              <a:defRPr/>
            </a:pPr>
            <a:r>
              <a:rPr lang="en-US" sz="32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rPr>
              <a:t>FAQ – EDI via Internet (AS2/FTP) or VAN</a:t>
            </a:r>
            <a:endParaRPr lang="en-US" sz="16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a typeface="+mj-ea"/>
              <a:cs typeface="+mj-cs"/>
            </a:endParaRPr>
          </a:p>
        </p:txBody>
      </p:sp>
      <p:sp>
        <p:nvSpPr>
          <p:cNvPr id="59398" name="TextBox 5"/>
          <p:cNvSpPr txBox="1">
            <a:spLocks noChangeArrowheads="1"/>
          </p:cNvSpPr>
          <p:nvPr/>
        </p:nvSpPr>
        <p:spPr bwMode="auto">
          <a:xfrm>
            <a:off x="152400" y="914400"/>
            <a:ext cx="891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a:latin typeface="Corbel" pitchFamily="34" charset="0"/>
              </a:rPr>
              <a:t>Resellers may choose to use the Internet (AS2/FTP) or VAN to exchange data with SYNNEX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35803"/>
            <a:ext cx="8839200" cy="830997"/>
          </a:xfrm>
        </p:spPr>
        <p:txBody>
          <a:bodyPr>
            <a:spAutoFit/>
          </a:bodyPr>
          <a:lstStyle/>
          <a:p>
            <a:pPr algn="ctr" fontAlgn="auto">
              <a:spcAft>
                <a:spcPts val="0"/>
              </a:spcAft>
              <a:defRPr/>
            </a:pPr>
            <a:r>
              <a:rPr lang="en-US" altLang="zh-TW" sz="4800" dirty="0" err="1"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cs typeface="微軟正黑體" charset="0"/>
              </a:rPr>
              <a:t>eBusiness</a:t>
            </a:r>
            <a:r>
              <a:rPr lang="en-US" altLang="zh-TW"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cs typeface="微軟正黑體" charset="0"/>
              </a:rPr>
              <a:t> methods with SYNNEX</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ndParaRPr>
          </a:p>
        </p:txBody>
      </p:sp>
      <p:sp>
        <p:nvSpPr>
          <p:cNvPr id="4" name="Vertical Text Placeholder 3"/>
          <p:cNvSpPr>
            <a:spLocks noGrp="1"/>
          </p:cNvSpPr>
          <p:nvPr>
            <p:ph type="body" orient="vert" idx="1"/>
          </p:nvPr>
        </p:nvSpPr>
        <p:spPr>
          <a:xfrm>
            <a:off x="381000" y="4267200"/>
            <a:ext cx="8763000" cy="2286000"/>
          </a:xfrm>
        </p:spPr>
        <p:txBody>
          <a:bodyPr vert="horz">
            <a:noAutofit/>
          </a:bodyPr>
          <a:lstStyle/>
          <a:p>
            <a:pPr marL="457200" indent="-457200" fontAlgn="auto">
              <a:spcAft>
                <a:spcPts val="0"/>
              </a:spcAft>
              <a:buFont typeface="Wingdings 2"/>
              <a:buNone/>
              <a:defRPr/>
            </a:pPr>
            <a:r>
              <a:rPr lang="en-US" sz="1200" b="1" i="1" u="sng" dirty="0" smtClean="0">
                <a:latin typeface="Corbel" pitchFamily="34" charset="0"/>
              </a:rPr>
              <a:t>Services Summary:</a:t>
            </a:r>
          </a:p>
          <a:p>
            <a:pPr marL="457200" indent="-457200" fontAlgn="auto">
              <a:spcAft>
                <a:spcPts val="0"/>
              </a:spcAft>
              <a:buFont typeface="Wingdings 2"/>
              <a:buNone/>
              <a:defRPr/>
            </a:pPr>
            <a:r>
              <a:rPr lang="en-US" sz="1200" b="1" dirty="0" smtClean="0">
                <a:latin typeface="Corbel" pitchFamily="34" charset="0"/>
              </a:rPr>
              <a:t>XML</a:t>
            </a:r>
            <a:r>
              <a:rPr lang="en-US" sz="1200" dirty="0" smtClean="0">
                <a:latin typeface="Corbel" pitchFamily="34" charset="0"/>
              </a:rPr>
              <a:t> - New generation of business data interchange via Internet. Its key feature is its “real time” response. </a:t>
            </a:r>
          </a:p>
          <a:p>
            <a:pPr marL="406400" indent="-406400" fontAlgn="auto">
              <a:spcAft>
                <a:spcPts val="0"/>
              </a:spcAft>
              <a:buFont typeface="Wingdings 2"/>
              <a:buNone/>
              <a:defRPr/>
            </a:pPr>
            <a:r>
              <a:rPr lang="en-US" sz="1200" b="1" dirty="0" smtClean="0">
                <a:latin typeface="Corbel" pitchFamily="34" charset="0"/>
              </a:rPr>
              <a:t>EDI   </a:t>
            </a:r>
            <a:r>
              <a:rPr lang="en-US" sz="1200" dirty="0" smtClean="0">
                <a:latin typeface="Corbel" pitchFamily="34" charset="0"/>
              </a:rPr>
              <a:t>- EDI is still one of the main streams of B2B transactions within this industry today. We can exchange EDI documents with customers via traditional VAN (Value Added Network) or via Internet (standard FTP protocol, AS1 or AS2).  We support ANSI X12 standard (all versions) and can accommodate customers’ proprietary format.</a:t>
            </a:r>
          </a:p>
          <a:p>
            <a:pPr marL="457200" indent="-457200" fontAlgn="auto">
              <a:spcAft>
                <a:spcPts val="0"/>
              </a:spcAft>
              <a:buFont typeface="Wingdings 2"/>
              <a:buNone/>
              <a:defRPr/>
            </a:pPr>
            <a:r>
              <a:rPr lang="en-US" sz="1200" b="1" dirty="0" smtClean="0">
                <a:latin typeface="Corbel" pitchFamily="34" charset="0"/>
              </a:rPr>
              <a:t>Flat File or “Text Delimited” File</a:t>
            </a:r>
            <a:r>
              <a:rPr lang="en-US" sz="1200" dirty="0" smtClean="0">
                <a:latin typeface="Corbel" pitchFamily="34" charset="0"/>
              </a:rPr>
              <a:t> - This is the ideal method for customers without any EDI or XML capabilities.</a:t>
            </a:r>
          </a:p>
          <a:p>
            <a:pPr marL="406400" indent="-406400" fontAlgn="auto">
              <a:spcAft>
                <a:spcPts val="0"/>
              </a:spcAft>
              <a:buFont typeface="Wingdings 2"/>
              <a:buNone/>
              <a:defRPr/>
            </a:pPr>
            <a:r>
              <a:rPr lang="en-US" sz="1200" b="1" dirty="0" smtClean="0">
                <a:latin typeface="Corbel" pitchFamily="34" charset="0"/>
              </a:rPr>
              <a:t>Web</a:t>
            </a:r>
            <a:r>
              <a:rPr lang="en-US" sz="1200" dirty="0" smtClean="0">
                <a:latin typeface="Corbel" pitchFamily="34" charset="0"/>
              </a:rPr>
              <a:t> - This is the ideal method for SMB customers whose business transaction with SYNNEX is still limited.  Just log on at </a:t>
            </a:r>
            <a:r>
              <a:rPr lang="en-US" sz="1200" dirty="0" err="1" smtClean="0">
                <a:latin typeface="Corbel" pitchFamily="34" charset="0"/>
              </a:rPr>
              <a:t>SYNNEX’s</a:t>
            </a:r>
            <a:r>
              <a:rPr lang="en-US" sz="1200" dirty="0" smtClean="0">
                <a:latin typeface="Corbel" pitchFamily="34" charset="0"/>
              </a:rPr>
              <a:t> web-ordering system “</a:t>
            </a:r>
            <a:r>
              <a:rPr lang="en-US" sz="1200" dirty="0" err="1" smtClean="0">
                <a:latin typeface="Corbel" pitchFamily="34" charset="0"/>
              </a:rPr>
              <a:t>ec</a:t>
            </a:r>
            <a:r>
              <a:rPr lang="en-US" sz="1200" i="1" dirty="0" err="1" smtClean="0">
                <a:latin typeface="Corbel" pitchFamily="34" charset="0"/>
              </a:rPr>
              <a:t>Express</a:t>
            </a:r>
            <a:r>
              <a:rPr lang="en-US" sz="1200" dirty="0" smtClean="0">
                <a:latin typeface="Corbel" pitchFamily="34" charset="0"/>
              </a:rPr>
              <a:t>” via</a:t>
            </a:r>
            <a:r>
              <a:rPr lang="en-US" sz="1200" dirty="0" smtClean="0">
                <a:solidFill>
                  <a:srgbClr val="008000"/>
                </a:solidFill>
                <a:latin typeface="Corbel" pitchFamily="34" charset="0"/>
              </a:rPr>
              <a:t> </a:t>
            </a:r>
            <a:r>
              <a:rPr lang="en-US" sz="1200" dirty="0" smtClean="0">
                <a:solidFill>
                  <a:srgbClr val="008000"/>
                </a:solidFill>
                <a:latin typeface="Corbel" pitchFamily="34" charset="0"/>
                <a:hlinkClick r:id="rId3"/>
              </a:rPr>
              <a:t>www.synnex.com</a:t>
            </a:r>
            <a:r>
              <a:rPr lang="en-US" sz="1200" dirty="0" smtClean="0">
                <a:latin typeface="Corbel" pitchFamily="34" charset="0"/>
              </a:rPr>
              <a:t>, or </a:t>
            </a:r>
            <a:r>
              <a:rPr lang="en-US" sz="1200" dirty="0" err="1" smtClean="0">
                <a:latin typeface="Corbel" pitchFamily="34" charset="0"/>
              </a:rPr>
              <a:t>www.synnex.ca</a:t>
            </a:r>
            <a:r>
              <a:rPr lang="en-US" sz="1200" dirty="0" smtClean="0">
                <a:latin typeface="Corbel" pitchFamily="34" charset="0"/>
              </a:rPr>
              <a:t> (for Canada customers), and you can check real-time price and availability, place orders and check order status, etc.</a:t>
            </a:r>
            <a:endParaRPr lang="en-US" sz="1200" dirty="0">
              <a:latin typeface="Corbel" pitchFamily="34" charset="0"/>
            </a:endParaRPr>
          </a:p>
        </p:txBody>
      </p:sp>
      <p:sp>
        <p:nvSpPr>
          <p:cNvPr id="2" name="Slide Number Placeholder 1"/>
          <p:cNvSpPr>
            <a:spLocks noGrp="1"/>
          </p:cNvSpPr>
          <p:nvPr>
            <p:ph type="sldNum" sz="quarter" idx="12"/>
          </p:nvPr>
        </p:nvSpPr>
        <p:spPr/>
        <p:txBody>
          <a:bodyPr/>
          <a:lstStyle/>
          <a:p>
            <a:pPr>
              <a:defRPr/>
            </a:pPr>
            <a:fld id="{C01B734F-495A-4E35-B11C-E76730210AC8}" type="slidenum">
              <a:rPr lang="en-US"/>
              <a:pPr>
                <a:defRPr/>
              </a:pPr>
              <a:t>5</a:t>
            </a:fld>
            <a:endParaRPr lang="en-US"/>
          </a:p>
        </p:txBody>
      </p:sp>
      <p:grpSp>
        <p:nvGrpSpPr>
          <p:cNvPr id="13317" name="Group 15"/>
          <p:cNvGrpSpPr>
            <a:grpSpLocks/>
          </p:cNvGrpSpPr>
          <p:nvPr/>
        </p:nvGrpSpPr>
        <p:grpSpPr bwMode="auto">
          <a:xfrm>
            <a:off x="2590800" y="1219200"/>
            <a:ext cx="4017963" cy="3124200"/>
            <a:chOff x="2438400" y="457200"/>
            <a:chExt cx="4017626" cy="3124200"/>
          </a:xfrm>
        </p:grpSpPr>
        <p:grpSp>
          <p:nvGrpSpPr>
            <p:cNvPr id="13331" name="Group 28"/>
            <p:cNvGrpSpPr>
              <a:grpSpLocks/>
            </p:cNvGrpSpPr>
            <p:nvPr/>
          </p:nvGrpSpPr>
          <p:grpSpPr bwMode="auto">
            <a:xfrm>
              <a:off x="2833607" y="457200"/>
              <a:ext cx="3161654" cy="3124200"/>
              <a:chOff x="2743200" y="457200"/>
              <a:chExt cx="4114800" cy="3962400"/>
            </a:xfrm>
          </p:grpSpPr>
          <p:sp>
            <p:nvSpPr>
              <p:cNvPr id="31" name="Oval 30"/>
              <p:cNvSpPr/>
              <p:nvPr/>
            </p:nvSpPr>
            <p:spPr>
              <a:xfrm>
                <a:off x="2743262" y="457200"/>
                <a:ext cx="4115296" cy="3962400"/>
              </a:xfrm>
              <a:prstGeom prst="ellipse">
                <a:avLst/>
              </a:prstGeom>
              <a:solidFill>
                <a:srgbClr val="6E88FF"/>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3352706" y="990756"/>
                <a:ext cx="2896408" cy="281878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4191466" y="1828336"/>
                <a:ext cx="1218888" cy="1220129"/>
              </a:xfrm>
              <a:prstGeom prst="ellipse">
                <a:avLst/>
              </a:prstGeom>
              <a:solidFill>
                <a:srgbClr val="6E88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4" name="Straight Connector 33"/>
              <p:cNvCxnSpPr/>
              <p:nvPr/>
            </p:nvCxnSpPr>
            <p:spPr>
              <a:xfrm rot="16200000" flipH="1">
                <a:off x="4342859" y="1372297"/>
                <a:ext cx="916103" cy="0"/>
              </a:xfrm>
              <a:prstGeom prst="line">
                <a:avLst/>
              </a:prstGeom>
              <a:ln w="57150" cmpd="sng">
                <a:solidFill>
                  <a:srgbClr val="6E88FF"/>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33" idx="6"/>
              </p:cNvCxnSpPr>
              <p:nvPr/>
            </p:nvCxnSpPr>
            <p:spPr>
              <a:xfrm rot="10800000">
                <a:off x="5410354" y="2438400"/>
                <a:ext cx="838760" cy="2014"/>
              </a:xfrm>
              <a:prstGeom prst="line">
                <a:avLst/>
              </a:prstGeom>
              <a:ln w="57150" cmpd="sng">
                <a:solidFill>
                  <a:srgbClr val="6E88FF"/>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2" idx="4"/>
                <a:endCxn id="33" idx="4"/>
              </p:cNvCxnSpPr>
              <p:nvPr/>
            </p:nvCxnSpPr>
            <p:spPr>
              <a:xfrm rot="5400000" flipH="1">
                <a:off x="4419369" y="3430007"/>
                <a:ext cx="763084" cy="0"/>
              </a:xfrm>
              <a:prstGeom prst="line">
                <a:avLst/>
              </a:prstGeom>
              <a:ln w="57150" cmpd="sng">
                <a:solidFill>
                  <a:srgbClr val="6E88F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3" idx="2"/>
              </p:cNvCxnSpPr>
              <p:nvPr/>
            </p:nvCxnSpPr>
            <p:spPr>
              <a:xfrm rot="10800000">
                <a:off x="3276268" y="2438400"/>
                <a:ext cx="915198" cy="2014"/>
              </a:xfrm>
              <a:prstGeom prst="line">
                <a:avLst/>
              </a:prstGeom>
              <a:ln w="57150" cmpd="sng">
                <a:solidFill>
                  <a:srgbClr val="6E88FF"/>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rot="18502780">
              <a:off x="3617744" y="1423626"/>
              <a:ext cx="870362" cy="319253"/>
            </a:xfrm>
            <a:prstGeom prst="rect">
              <a:avLst/>
            </a:prstGeom>
            <a:noFill/>
          </p:spPr>
          <p:txBody>
            <a:bodyPr spcFirstLastPara="1">
              <a:prstTxWarp prst="textArchUp">
                <a:avLst>
                  <a:gd name="adj" fmla="val 6276198"/>
                </a:avLst>
              </a:prstTxWarp>
              <a:normAutofit fontScale="92500" lnSpcReduction="20000"/>
            </a:bodyPr>
            <a:lstStyle/>
            <a:p>
              <a:pPr algn="ctr" fontAlgn="auto">
                <a:spcBef>
                  <a:spcPts val="0"/>
                </a:spcBef>
                <a:spcAft>
                  <a:spcPts val="0"/>
                </a:spcAft>
                <a:defRPr/>
              </a:pPr>
              <a:r>
                <a:rPr lang="en-US" dirty="0">
                  <a:solidFill>
                    <a:schemeClr val="bg1"/>
                  </a:solidFill>
                  <a:latin typeface="+mn-lt"/>
                </a:rPr>
                <a:t>ED</a:t>
              </a:r>
              <a:r>
                <a:rPr lang="en-US" sz="1440" dirty="0">
                  <a:solidFill>
                    <a:schemeClr val="bg1"/>
                  </a:solidFill>
                  <a:latin typeface="+mn-lt"/>
                </a:rPr>
                <a:t>I</a:t>
              </a:r>
              <a:endParaRPr lang="en-US" sz="1440" dirty="0">
                <a:solidFill>
                  <a:schemeClr val="bg1"/>
                </a:solidFill>
                <a:latin typeface="+mn-lt"/>
              </a:endParaRPr>
            </a:p>
          </p:txBody>
        </p:sp>
        <p:sp>
          <p:nvSpPr>
            <p:cNvPr id="19" name="TextBox 18"/>
            <p:cNvSpPr txBox="1"/>
            <p:nvPr/>
          </p:nvSpPr>
          <p:spPr>
            <a:xfrm rot="2699915">
              <a:off x="4401010" y="1469821"/>
              <a:ext cx="862446" cy="322183"/>
            </a:xfrm>
            <a:prstGeom prst="rect">
              <a:avLst/>
            </a:prstGeom>
            <a:noFill/>
          </p:spPr>
          <p:txBody>
            <a:bodyPr spcFirstLastPara="1">
              <a:prstTxWarp prst="textArchUp">
                <a:avLst>
                  <a:gd name="adj" fmla="val 6218389"/>
                </a:avLst>
              </a:prstTxWarp>
              <a:normAutofit fontScale="92500" lnSpcReduction="20000"/>
            </a:bodyPr>
            <a:lstStyle/>
            <a:p>
              <a:pPr algn="ctr" fontAlgn="auto">
                <a:spcBef>
                  <a:spcPts val="0"/>
                </a:spcBef>
                <a:spcAft>
                  <a:spcPts val="0"/>
                </a:spcAft>
                <a:defRPr/>
              </a:pPr>
              <a:r>
                <a:rPr lang="en-US" dirty="0">
                  <a:solidFill>
                    <a:schemeClr val="bg1"/>
                  </a:solidFill>
                  <a:latin typeface="+mn-lt"/>
                </a:rPr>
                <a:t>XML</a:t>
              </a:r>
              <a:endParaRPr lang="en-US" sz="1440" dirty="0">
                <a:solidFill>
                  <a:schemeClr val="bg1"/>
                </a:solidFill>
                <a:latin typeface="+mn-lt"/>
              </a:endParaRPr>
            </a:p>
          </p:txBody>
        </p:sp>
        <p:sp>
          <p:nvSpPr>
            <p:cNvPr id="20" name="TextBox 19"/>
            <p:cNvSpPr txBox="1"/>
            <p:nvPr/>
          </p:nvSpPr>
          <p:spPr>
            <a:xfrm rot="18677160">
              <a:off x="4431058" y="2323752"/>
              <a:ext cx="870362" cy="319253"/>
            </a:xfrm>
            <a:prstGeom prst="rect">
              <a:avLst/>
            </a:prstGeom>
            <a:noFill/>
          </p:spPr>
          <p:txBody>
            <a:bodyPr spcFirstLastPara="1">
              <a:prstTxWarp prst="textArchDown">
                <a:avLst>
                  <a:gd name="adj" fmla="val 16779433"/>
                </a:avLst>
              </a:prstTxWarp>
              <a:normAutofit fontScale="92500" lnSpcReduction="20000"/>
            </a:bodyPr>
            <a:lstStyle/>
            <a:p>
              <a:pPr algn="ctr" fontAlgn="auto">
                <a:spcBef>
                  <a:spcPts val="0"/>
                </a:spcBef>
                <a:spcAft>
                  <a:spcPts val="0"/>
                </a:spcAft>
                <a:defRPr/>
              </a:pPr>
              <a:r>
                <a:rPr lang="en-US" dirty="0">
                  <a:solidFill>
                    <a:schemeClr val="bg1"/>
                  </a:solidFill>
                  <a:latin typeface="+mn-lt"/>
                </a:rPr>
                <a:t>Flat File</a:t>
              </a:r>
              <a:endParaRPr lang="en-US" sz="1440" dirty="0">
                <a:solidFill>
                  <a:schemeClr val="bg1"/>
                </a:solidFill>
                <a:latin typeface="+mn-lt"/>
              </a:endParaRPr>
            </a:p>
          </p:txBody>
        </p:sp>
        <p:sp>
          <p:nvSpPr>
            <p:cNvPr id="21" name="TextBox 20"/>
            <p:cNvSpPr txBox="1"/>
            <p:nvPr/>
          </p:nvSpPr>
          <p:spPr>
            <a:xfrm rot="2631232">
              <a:off x="3410102" y="2248921"/>
              <a:ext cx="1158589" cy="411826"/>
            </a:xfrm>
            <a:prstGeom prst="rect">
              <a:avLst/>
            </a:prstGeom>
            <a:noFill/>
          </p:spPr>
          <p:txBody>
            <a:bodyPr spcFirstLastPara="1">
              <a:prstTxWarp prst="textArchDown">
                <a:avLst>
                  <a:gd name="adj" fmla="val 305470"/>
                </a:avLst>
              </a:prstTxWarp>
              <a:normAutofit/>
            </a:bodyPr>
            <a:lstStyle/>
            <a:p>
              <a:pPr algn="ctr" fontAlgn="auto">
                <a:spcBef>
                  <a:spcPts val="0"/>
                </a:spcBef>
                <a:spcAft>
                  <a:spcPts val="0"/>
                </a:spcAft>
                <a:defRPr/>
              </a:pPr>
              <a:r>
                <a:rPr lang="en-US" dirty="0">
                  <a:solidFill>
                    <a:schemeClr val="bg1"/>
                  </a:solidFill>
                  <a:latin typeface="+mn-lt"/>
                </a:rPr>
                <a:t>Web Portal</a:t>
              </a:r>
              <a:endParaRPr lang="en-US" sz="1440" dirty="0">
                <a:solidFill>
                  <a:schemeClr val="bg1"/>
                </a:solidFill>
                <a:latin typeface="+mn-lt"/>
              </a:endParaRPr>
            </a:p>
          </p:txBody>
        </p:sp>
        <p:cxnSp>
          <p:nvCxnSpPr>
            <p:cNvPr id="22" name="Straight Connector 21"/>
            <p:cNvCxnSpPr>
              <a:stCxn id="32" idx="7"/>
            </p:cNvCxnSpPr>
            <p:nvPr/>
          </p:nvCxnSpPr>
          <p:spPr>
            <a:xfrm rot="5400000" flipH="1" flipV="1">
              <a:off x="5258337" y="664394"/>
              <a:ext cx="481012" cy="59685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797268" y="722313"/>
              <a:ext cx="658758" cy="1587"/>
            </a:xfrm>
            <a:prstGeom prst="straightConnector1">
              <a:avLst/>
            </a:prstGeom>
            <a:ln>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205181" y="2784475"/>
              <a:ext cx="592087" cy="53181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797268" y="3316288"/>
              <a:ext cx="658758" cy="0"/>
            </a:xfrm>
            <a:prstGeom prst="straightConnector1">
              <a:avLst/>
            </a:prstGeom>
            <a:ln>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32" idx="1"/>
            </p:cNvCxnSpPr>
            <p:nvPr/>
          </p:nvCxnSpPr>
          <p:spPr>
            <a:xfrm rot="16200000" flipV="1">
              <a:off x="3121743" y="697728"/>
              <a:ext cx="481012" cy="5301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0800000">
              <a:off x="2438400" y="722313"/>
              <a:ext cx="658758" cy="1587"/>
            </a:xfrm>
            <a:prstGeom prst="straightConnector1">
              <a:avLst/>
            </a:prstGeom>
            <a:ln>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32" idx="3"/>
            </p:cNvCxnSpPr>
            <p:nvPr/>
          </p:nvCxnSpPr>
          <p:spPr>
            <a:xfrm rot="5400000">
              <a:off x="3091580" y="2780528"/>
              <a:ext cx="541338" cy="5301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a:off x="2438400" y="3316288"/>
              <a:ext cx="658758" cy="0"/>
            </a:xfrm>
            <a:prstGeom prst="straightConnector1">
              <a:avLst/>
            </a:prstGeom>
            <a:ln>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sp>
          <p:nvSpPr>
            <p:cNvPr id="13344" name="TextBox 29"/>
            <p:cNvSpPr txBox="1">
              <a:spLocks noChangeArrowheads="1"/>
            </p:cNvSpPr>
            <p:nvPr/>
          </p:nvSpPr>
          <p:spPr bwMode="auto">
            <a:xfrm>
              <a:off x="3886200" y="1752600"/>
              <a:ext cx="106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en-US" sz="1400"/>
                <a:t>eBusiness Methods</a:t>
              </a:r>
            </a:p>
          </p:txBody>
        </p:sp>
      </p:grpSp>
      <p:grpSp>
        <p:nvGrpSpPr>
          <p:cNvPr id="13318" name="Group 40"/>
          <p:cNvGrpSpPr>
            <a:grpSpLocks/>
          </p:cNvGrpSpPr>
          <p:nvPr/>
        </p:nvGrpSpPr>
        <p:grpSpPr bwMode="auto">
          <a:xfrm>
            <a:off x="304800" y="1981200"/>
            <a:ext cx="1295400" cy="1665288"/>
            <a:chOff x="533400" y="1676400"/>
            <a:chExt cx="1295400" cy="1664732"/>
          </a:xfrm>
        </p:grpSpPr>
        <p:pic>
          <p:nvPicPr>
            <p:cNvPr id="13329" name="Picture 3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533400" y="16764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TextBox 39"/>
            <p:cNvSpPr txBox="1">
              <a:spLocks noChangeArrowheads="1"/>
            </p:cNvSpPr>
            <p:nvPr/>
          </p:nvSpPr>
          <p:spPr bwMode="auto">
            <a:xfrm>
              <a:off x="609600" y="29718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en-US">
                  <a:latin typeface="Corbel" pitchFamily="34" charset="0"/>
                </a:rPr>
                <a:t>SYNNEX</a:t>
              </a:r>
            </a:p>
          </p:txBody>
        </p:sp>
      </p:grpSp>
      <p:grpSp>
        <p:nvGrpSpPr>
          <p:cNvPr id="13319" name="Group 42"/>
          <p:cNvGrpSpPr>
            <a:grpSpLocks/>
          </p:cNvGrpSpPr>
          <p:nvPr/>
        </p:nvGrpSpPr>
        <p:grpSpPr bwMode="auto">
          <a:xfrm>
            <a:off x="7467600" y="1981200"/>
            <a:ext cx="1295400" cy="1941513"/>
            <a:chOff x="533400" y="1676400"/>
            <a:chExt cx="1295400" cy="1941731"/>
          </a:xfrm>
        </p:grpSpPr>
        <p:pic>
          <p:nvPicPr>
            <p:cNvPr id="13327" name="Picture 4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8" name="TextBox 44"/>
            <p:cNvSpPr txBox="1">
              <a:spLocks noChangeArrowheads="1"/>
            </p:cNvSpPr>
            <p:nvPr/>
          </p:nvSpPr>
          <p:spPr bwMode="auto">
            <a:xfrm>
              <a:off x="533400" y="2971800"/>
              <a:ext cx="1295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en-US">
                  <a:latin typeface="Corbel" pitchFamily="34" charset="0"/>
                </a:rPr>
                <a:t>Customer</a:t>
              </a:r>
            </a:p>
            <a:p>
              <a:pPr algn="ctr"/>
              <a:r>
                <a:rPr lang="en-US" altLang="en-US">
                  <a:latin typeface="Corbel" pitchFamily="34" charset="0"/>
                </a:rPr>
                <a:t>(Reseller)</a:t>
              </a:r>
            </a:p>
          </p:txBody>
        </p:sp>
      </p:grpSp>
      <p:sp>
        <p:nvSpPr>
          <p:cNvPr id="13320" name="Text Box 13"/>
          <p:cNvSpPr txBox="1">
            <a:spLocks noChangeArrowheads="1"/>
          </p:cNvSpPr>
          <p:nvPr/>
        </p:nvSpPr>
        <p:spPr bwMode="auto">
          <a:xfrm>
            <a:off x="381000" y="6276975"/>
            <a:ext cx="838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200">
                <a:latin typeface="Corbel" pitchFamily="34" charset="0"/>
              </a:rPr>
              <a:t>All above methods are usable interchangeably.  (e.g. Customer can place orders via web or phone, while receiving invoices via EDI.)</a:t>
            </a:r>
          </a:p>
        </p:txBody>
      </p:sp>
      <p:sp>
        <p:nvSpPr>
          <p:cNvPr id="13321" name="TextBox 46"/>
          <p:cNvSpPr txBox="1">
            <a:spLocks noChangeArrowheads="1"/>
          </p:cNvSpPr>
          <p:nvPr/>
        </p:nvSpPr>
        <p:spPr bwMode="auto">
          <a:xfrm>
            <a:off x="1524000" y="3914775"/>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en-US" sz="1200">
                <a:latin typeface="Corbel" pitchFamily="34" charset="0"/>
              </a:rPr>
              <a:t>(ECExpress)</a:t>
            </a:r>
          </a:p>
        </p:txBody>
      </p:sp>
      <p:sp>
        <p:nvSpPr>
          <p:cNvPr id="13322" name="TextBox 47"/>
          <p:cNvSpPr txBox="1">
            <a:spLocks noChangeArrowheads="1"/>
          </p:cNvSpPr>
          <p:nvPr/>
        </p:nvSpPr>
        <p:spPr bwMode="auto">
          <a:xfrm>
            <a:off x="1066800" y="1323975"/>
            <a:ext cx="152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en-US" sz="1200">
                <a:latin typeface="Corbel" pitchFamily="34" charset="0"/>
              </a:rPr>
              <a:t>(VAN/Internet/AS2)</a:t>
            </a:r>
          </a:p>
        </p:txBody>
      </p:sp>
      <p:sp>
        <p:nvSpPr>
          <p:cNvPr id="13323" name="TextBox 48"/>
          <p:cNvSpPr txBox="1">
            <a:spLocks noChangeArrowheads="1"/>
          </p:cNvSpPr>
          <p:nvPr/>
        </p:nvSpPr>
        <p:spPr bwMode="auto">
          <a:xfrm>
            <a:off x="6553200" y="1323975"/>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en-US" sz="1200">
                <a:latin typeface="Corbel" pitchFamily="34" charset="0"/>
              </a:rPr>
              <a:t>(Internet)</a:t>
            </a:r>
          </a:p>
        </p:txBody>
      </p:sp>
      <p:sp>
        <p:nvSpPr>
          <p:cNvPr id="13324" name="TextBox 50"/>
          <p:cNvSpPr txBox="1">
            <a:spLocks noChangeArrowheads="1"/>
          </p:cNvSpPr>
          <p:nvPr/>
        </p:nvSpPr>
        <p:spPr bwMode="auto">
          <a:xfrm>
            <a:off x="6553200" y="3914775"/>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en-US" sz="1200">
                <a:latin typeface="Corbel" pitchFamily="34" charset="0"/>
              </a:rPr>
              <a:t>(Internet)</a:t>
            </a:r>
          </a:p>
        </p:txBody>
      </p:sp>
      <p:sp>
        <p:nvSpPr>
          <p:cNvPr id="52" name="Left-Right Arrow 51"/>
          <p:cNvSpPr/>
          <p:nvPr/>
        </p:nvSpPr>
        <p:spPr>
          <a:xfrm>
            <a:off x="6324600" y="25908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Left-Right Arrow 52"/>
          <p:cNvSpPr/>
          <p:nvPr/>
        </p:nvSpPr>
        <p:spPr>
          <a:xfrm>
            <a:off x="1752600" y="25908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EDI is…</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ndParaRPr>
          </a:p>
        </p:txBody>
      </p:sp>
      <p:sp>
        <p:nvSpPr>
          <p:cNvPr id="6" name="Vertical Text Placeholder 5"/>
          <p:cNvSpPr>
            <a:spLocks noGrp="1"/>
          </p:cNvSpPr>
          <p:nvPr>
            <p:ph type="body" orient="vert" idx="1"/>
          </p:nvPr>
        </p:nvSpPr>
        <p:spPr>
          <a:xfrm>
            <a:off x="914400" y="1403350"/>
            <a:ext cx="7772400" cy="2482850"/>
          </a:xfrm>
        </p:spPr>
        <p:txBody>
          <a:bodyPr vert="horz">
            <a:normAutofit/>
          </a:bodyPr>
          <a:lstStyle/>
          <a:p>
            <a:pPr marL="420624" indent="-384048" fontAlgn="auto">
              <a:spcAft>
                <a:spcPts val="0"/>
              </a:spcAft>
              <a:buFont typeface="Wingdings 2"/>
              <a:buNone/>
              <a:defRPr/>
            </a:pPr>
            <a:r>
              <a:rPr lang="en-US" sz="1800" dirty="0" smtClean="0">
                <a:latin typeface="Corbel" pitchFamily="34" charset="0"/>
              </a:rPr>
              <a:t>EDI or “Electronic Data Interchange”</a:t>
            </a:r>
          </a:p>
          <a:p>
            <a:pPr marL="420624" indent="-384048" fontAlgn="auto">
              <a:spcAft>
                <a:spcPts val="0"/>
              </a:spcAft>
              <a:buFont typeface="Wingdings 2"/>
              <a:buNone/>
              <a:defRPr/>
            </a:pPr>
            <a:r>
              <a:rPr lang="en-US" sz="1400" dirty="0" smtClean="0">
                <a:latin typeface="Corbel" pitchFamily="34" charset="0"/>
              </a:rPr>
              <a:t>Different people may interpret this terminology differently:</a:t>
            </a:r>
          </a:p>
          <a:p>
            <a:pPr marL="635000" lvl="1" indent="-177800" fontAlgn="auto">
              <a:spcAft>
                <a:spcPts val="0"/>
              </a:spcAft>
              <a:buClrTx/>
              <a:buFontTx/>
              <a:buChar char="•"/>
              <a:defRPr/>
            </a:pPr>
            <a:r>
              <a:rPr lang="en-US" sz="1400" dirty="0" smtClean="0">
                <a:latin typeface="Corbel" pitchFamily="34" charset="0"/>
              </a:rPr>
              <a:t>At SYNNEX, we use the term “EDI” and “B2B” interchangeably. </a:t>
            </a:r>
          </a:p>
          <a:p>
            <a:pPr marL="635000" lvl="1" indent="-177800" fontAlgn="auto">
              <a:spcAft>
                <a:spcPts val="0"/>
              </a:spcAft>
              <a:buClrTx/>
              <a:buFontTx/>
              <a:buChar char="•"/>
              <a:defRPr/>
            </a:pPr>
            <a:r>
              <a:rPr lang="en-US" sz="1400" dirty="0" smtClean="0">
                <a:latin typeface="Corbel" pitchFamily="34" charset="0"/>
              </a:rPr>
              <a:t>After XML emerged, people also referred to “EDI” as the classical national / international standards, such as ANSI X12 and UN / EDIFACT.</a:t>
            </a:r>
          </a:p>
          <a:p>
            <a:pPr marL="63500" indent="4763" fontAlgn="auto">
              <a:spcAft>
                <a:spcPts val="0"/>
              </a:spcAft>
              <a:buFont typeface="Wingdings 2"/>
              <a:buNone/>
              <a:defRPr/>
            </a:pPr>
            <a:r>
              <a:rPr lang="en-US" sz="1400" dirty="0" smtClean="0">
                <a:latin typeface="Corbel" pitchFamily="34" charset="0"/>
              </a:rPr>
              <a:t>Previously, resellers exchanged EDI documents using a VAN (Value Added Network) Service, which would  provide security control and tracking services. Currently, resellers may now exchange EDI documents without using a VAN interface. SYNNEX transmits a majority of its EDI files over Internet (free) with many trading partners using AS2, HTTP, HTTPS, or other services.</a:t>
            </a:r>
          </a:p>
          <a:p>
            <a:pPr marL="420624" indent="-384048" fontAlgn="auto">
              <a:spcAft>
                <a:spcPts val="0"/>
              </a:spcAft>
              <a:buFont typeface="Wingdings 2"/>
              <a:buNone/>
              <a:defRPr/>
            </a:pPr>
            <a:endParaRPr lang="en-US" dirty="0">
              <a:latin typeface="Corbel" pitchFamily="34" charset="0"/>
            </a:endParaRPr>
          </a:p>
        </p:txBody>
      </p:sp>
      <p:sp>
        <p:nvSpPr>
          <p:cNvPr id="4" name="Slide Number Placeholder 3"/>
          <p:cNvSpPr>
            <a:spLocks noGrp="1"/>
          </p:cNvSpPr>
          <p:nvPr>
            <p:ph type="sldNum" sz="quarter" idx="12"/>
          </p:nvPr>
        </p:nvSpPr>
        <p:spPr/>
        <p:txBody>
          <a:bodyPr/>
          <a:lstStyle/>
          <a:p>
            <a:pPr>
              <a:defRPr/>
            </a:pPr>
            <a:fld id="{24BC9B40-EF4B-406B-AB74-2E2E1E631FAB}" type="slidenum">
              <a:rPr lang="en-US"/>
              <a:pPr>
                <a:defRPr/>
              </a:pPr>
              <a:t>6</a:t>
            </a:fld>
            <a:endParaRPr lang="en-US"/>
          </a:p>
        </p:txBody>
      </p:sp>
      <p:sp>
        <p:nvSpPr>
          <p:cNvPr id="14341" name="Text Box 4"/>
          <p:cNvSpPr txBox="1">
            <a:spLocks noChangeArrowheads="1"/>
          </p:cNvSpPr>
          <p:nvPr/>
        </p:nvSpPr>
        <p:spPr bwMode="auto">
          <a:xfrm>
            <a:off x="3236913" y="4114800"/>
            <a:ext cx="52101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000" b="1">
                <a:solidFill>
                  <a:srgbClr val="FFFFFF"/>
                </a:solidFill>
              </a:rPr>
              <a:t>ST^850^0001&gt;</a:t>
            </a:r>
          </a:p>
          <a:p>
            <a:r>
              <a:rPr lang="en-US" altLang="en-US" sz="1000" b="1">
                <a:solidFill>
                  <a:srgbClr val="FFFFFF"/>
                </a:solidFill>
              </a:rPr>
              <a:t>BEG^00^NE^90018821001^015527474^20020807^KIT51096X&gt;</a:t>
            </a:r>
          </a:p>
          <a:p>
            <a:r>
              <a:rPr lang="en-US" altLang="en-US" sz="1000" b="1">
                <a:solidFill>
                  <a:srgbClr val="FFFFFF"/>
                </a:solidFill>
              </a:rPr>
              <a:t>REF^CR^18&gt;</a:t>
            </a:r>
          </a:p>
          <a:p>
            <a:r>
              <a:rPr lang="en-US" altLang="en-US" sz="1000" b="1">
                <a:solidFill>
                  <a:srgbClr val="FFFFFF"/>
                </a:solidFill>
              </a:rPr>
              <a:t>TD5^^ZZ^FO&gt;</a:t>
            </a:r>
          </a:p>
          <a:p>
            <a:r>
              <a:rPr lang="en-US" altLang="en-US" sz="1000" b="1">
                <a:solidFill>
                  <a:srgbClr val="FFFFFF"/>
                </a:solidFill>
              </a:rPr>
              <a:t>N1^ST^PALMER, MARK&gt;</a:t>
            </a:r>
          </a:p>
          <a:p>
            <a:r>
              <a:rPr lang="en-US" altLang="en-US" sz="1000" b="1">
                <a:solidFill>
                  <a:srgbClr val="FFFFFF"/>
                </a:solidFill>
              </a:rPr>
              <a:t>N2^US BANCORP OLIVER-ALLEN TECH^PALMER         MARK&gt;</a:t>
            </a:r>
          </a:p>
          <a:p>
            <a:r>
              <a:rPr lang="en-US" altLang="en-US" sz="1000" b="1">
                <a:solidFill>
                  <a:srgbClr val="FFFFFF"/>
                </a:solidFill>
              </a:rPr>
              <a:t>N3^456 LAKESHORE PKWY&gt;</a:t>
            </a:r>
          </a:p>
          <a:p>
            <a:r>
              <a:rPr lang="en-US" altLang="en-US" sz="1000" b="1">
                <a:solidFill>
                  <a:srgbClr val="FFFFFF"/>
                </a:solidFill>
              </a:rPr>
              <a:t>N4^ROCK HILL^SC^29730&gt;</a:t>
            </a:r>
          </a:p>
          <a:p>
            <a:r>
              <a:rPr lang="en-US" altLang="en-US" sz="1000" b="1">
                <a:solidFill>
                  <a:srgbClr val="FFFFFF"/>
                </a:solidFill>
              </a:rPr>
              <a:t>PER^BD^^TE^608-238-2300 00000&gt;</a:t>
            </a:r>
          </a:p>
          <a:p>
            <a:r>
              <a:rPr lang="en-US" altLang="en-US" sz="1000" b="1">
                <a:solidFill>
                  <a:srgbClr val="FFFFFF"/>
                </a:solidFill>
              </a:rPr>
              <a:t>N1^BT^US BANCORP OLIVER-ALLEN TECH&gt;</a:t>
            </a:r>
          </a:p>
          <a:p>
            <a:r>
              <a:rPr lang="en-US" altLang="en-US" sz="1000" b="1">
                <a:solidFill>
                  <a:srgbClr val="FFFFFF"/>
                </a:solidFill>
              </a:rPr>
              <a:t>N2^MR  LEASING          DEPT&gt;</a:t>
            </a:r>
          </a:p>
          <a:p>
            <a:r>
              <a:rPr lang="en-US" altLang="en-US" sz="1000" b="1">
                <a:solidFill>
                  <a:srgbClr val="FFFFFF"/>
                </a:solidFill>
              </a:rPr>
              <a:t>N4^LARKSPUR^CA^94939&gt;</a:t>
            </a:r>
          </a:p>
          <a:p>
            <a:r>
              <a:rPr lang="en-US" altLang="en-US" sz="1000" b="1">
                <a:solidFill>
                  <a:srgbClr val="FFFFFF"/>
                </a:solidFill>
              </a:rPr>
              <a:t>PO1^002^2^EA^34.99^^BP^A0004773^VP^244384^PL^002^MG^F6H350-USB-DL&gt;</a:t>
            </a:r>
          </a:p>
          <a:p>
            <a:r>
              <a:rPr lang="en-US" altLang="en-US" sz="1000" b="1">
                <a:solidFill>
                  <a:srgbClr val="FFFFFF"/>
                </a:solidFill>
              </a:rPr>
              <a:t>CTT^1&gt;</a:t>
            </a:r>
          </a:p>
          <a:p>
            <a:r>
              <a:rPr lang="en-US" altLang="en-US" sz="1000" b="1">
                <a:solidFill>
                  <a:srgbClr val="FFFFFF"/>
                </a:solidFill>
              </a:rPr>
              <a:t>SE^15^0001&gt;</a:t>
            </a:r>
          </a:p>
        </p:txBody>
      </p:sp>
      <p:sp>
        <p:nvSpPr>
          <p:cNvPr id="14342" name="Text Box 5"/>
          <p:cNvSpPr txBox="1">
            <a:spLocks noChangeArrowheads="1"/>
          </p:cNvSpPr>
          <p:nvPr/>
        </p:nvSpPr>
        <p:spPr bwMode="auto">
          <a:xfrm>
            <a:off x="950913" y="4443413"/>
            <a:ext cx="20177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latin typeface="Corbel" pitchFamily="34" charset="0"/>
              </a:rPr>
              <a:t>EDI files look like this: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XML is…</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ndParaRPr>
          </a:p>
        </p:txBody>
      </p:sp>
      <p:sp>
        <p:nvSpPr>
          <p:cNvPr id="15363" name="Vertical Text Placeholder 5"/>
          <p:cNvSpPr>
            <a:spLocks noGrp="1"/>
          </p:cNvSpPr>
          <p:nvPr>
            <p:ph type="body" orient="vert" idx="1"/>
          </p:nvPr>
        </p:nvSpPr>
        <p:spPr>
          <a:xfrm>
            <a:off x="914400" y="1403350"/>
            <a:ext cx="7772400" cy="2025650"/>
          </a:xfrm>
        </p:spPr>
        <p:txBody>
          <a:bodyPr vert="horz"/>
          <a:lstStyle/>
          <a:p>
            <a:pPr>
              <a:buFont typeface="Wingdings 2" pitchFamily="18" charset="2"/>
              <a:buNone/>
            </a:pPr>
            <a:r>
              <a:rPr lang="en-US" altLang="en-US" sz="1800" smtClean="0">
                <a:latin typeface="Corbel" pitchFamily="34" charset="0"/>
              </a:rPr>
              <a:t>XML or “Extensible Markup Language”</a:t>
            </a:r>
          </a:p>
          <a:p>
            <a:pPr>
              <a:buFont typeface="Wingdings 2" pitchFamily="18" charset="2"/>
              <a:buNone/>
            </a:pPr>
            <a:r>
              <a:rPr lang="en-US" altLang="en-US" sz="1400" smtClean="0">
                <a:latin typeface="Corbel" pitchFamily="34" charset="0"/>
              </a:rPr>
              <a:t>A newer generation of EDI transaction.  However, there is no national or UL standard yet.</a:t>
            </a:r>
          </a:p>
          <a:p>
            <a:pPr>
              <a:buFont typeface="Wingdings 2" pitchFamily="18" charset="2"/>
              <a:buNone/>
            </a:pPr>
            <a:r>
              <a:rPr lang="en-US" altLang="en-US" sz="1400" smtClean="0">
                <a:latin typeface="Corbel" pitchFamily="34" charset="0"/>
              </a:rPr>
              <a:t>SYNNEX feels that there is no need to replace EDI with XML as long as our existing EDI processes satisfy the business requirements of its resellers.  Two major reasons why we occasionally utilize XML in place of EDI are:</a:t>
            </a:r>
          </a:p>
          <a:p>
            <a:pPr marL="635000" lvl="1" indent="-177800">
              <a:buClrTx/>
              <a:buFontTx/>
              <a:buChar char="•"/>
            </a:pPr>
            <a:r>
              <a:rPr lang="en-US" altLang="en-US" sz="1400" smtClean="0">
                <a:latin typeface="Corbel" pitchFamily="34" charset="0"/>
              </a:rPr>
              <a:t>Real-time responses </a:t>
            </a:r>
          </a:p>
          <a:p>
            <a:pPr marL="635000" lvl="1" indent="-177800">
              <a:buClrTx/>
              <a:buFontTx/>
              <a:buChar char="•"/>
            </a:pPr>
            <a:r>
              <a:rPr lang="en-US" altLang="en-US" sz="1400" smtClean="0">
                <a:latin typeface="Corbel" pitchFamily="34" charset="0"/>
              </a:rPr>
              <a:t>Self explanatory file content</a:t>
            </a:r>
          </a:p>
          <a:p>
            <a:pPr>
              <a:buFont typeface="Wingdings 2" pitchFamily="18" charset="2"/>
              <a:buNone/>
            </a:pPr>
            <a:endParaRPr lang="en-US" altLang="en-US" smtClean="0">
              <a:latin typeface="Corbel" pitchFamily="34" charset="0"/>
            </a:endParaRPr>
          </a:p>
        </p:txBody>
      </p:sp>
      <p:sp>
        <p:nvSpPr>
          <p:cNvPr id="4" name="Slide Number Placeholder 3"/>
          <p:cNvSpPr>
            <a:spLocks noGrp="1"/>
          </p:cNvSpPr>
          <p:nvPr>
            <p:ph type="sldNum" sz="quarter" idx="12"/>
          </p:nvPr>
        </p:nvSpPr>
        <p:spPr/>
        <p:txBody>
          <a:bodyPr/>
          <a:lstStyle/>
          <a:p>
            <a:pPr>
              <a:defRPr/>
            </a:pPr>
            <a:fld id="{EE5D7F71-010F-48FE-A4AE-6E5B31B74317}" type="slidenum">
              <a:rPr lang="en-US"/>
              <a:pPr>
                <a:defRPr/>
              </a:pPr>
              <a:t>7</a:t>
            </a:fld>
            <a:endParaRPr lang="en-US"/>
          </a:p>
        </p:txBody>
      </p:sp>
      <p:sp>
        <p:nvSpPr>
          <p:cNvPr id="15365" name="Text Box 3"/>
          <p:cNvSpPr txBox="1">
            <a:spLocks noChangeArrowheads="1"/>
          </p:cNvSpPr>
          <p:nvPr/>
        </p:nvSpPr>
        <p:spPr bwMode="auto">
          <a:xfrm>
            <a:off x="3200400" y="3289300"/>
            <a:ext cx="5867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00050">
              <a:defRPr>
                <a:solidFill>
                  <a:schemeClr val="tx1"/>
                </a:solidFill>
                <a:latin typeface="Arial" pitchFamily="34" charset="0"/>
              </a:defRPr>
            </a:lvl1pPr>
            <a:lvl2pPr marL="742950" indent="-285750" defTabSz="400050">
              <a:defRPr>
                <a:solidFill>
                  <a:schemeClr val="tx1"/>
                </a:solidFill>
                <a:latin typeface="Arial" pitchFamily="34" charset="0"/>
              </a:defRPr>
            </a:lvl2pPr>
            <a:lvl3pPr marL="1143000" indent="-228600" defTabSz="400050">
              <a:defRPr>
                <a:solidFill>
                  <a:schemeClr val="tx1"/>
                </a:solidFill>
                <a:latin typeface="Arial" pitchFamily="34" charset="0"/>
              </a:defRPr>
            </a:lvl3pPr>
            <a:lvl4pPr marL="1600200" indent="-228600" defTabSz="400050">
              <a:defRPr>
                <a:solidFill>
                  <a:schemeClr val="tx1"/>
                </a:solidFill>
                <a:latin typeface="Arial" pitchFamily="34" charset="0"/>
              </a:defRPr>
            </a:lvl4pPr>
            <a:lvl5pPr marL="2057400" indent="-228600" defTabSz="400050">
              <a:defRPr>
                <a:solidFill>
                  <a:schemeClr val="tx1"/>
                </a:solidFill>
                <a:latin typeface="Arial" pitchFamily="34" charset="0"/>
              </a:defRPr>
            </a:lvl5pPr>
            <a:lvl6pPr marL="2514600" indent="-228600" defTabSz="400050" fontAlgn="base">
              <a:spcBef>
                <a:spcPct val="0"/>
              </a:spcBef>
              <a:spcAft>
                <a:spcPct val="0"/>
              </a:spcAft>
              <a:defRPr>
                <a:solidFill>
                  <a:schemeClr val="tx1"/>
                </a:solidFill>
                <a:latin typeface="Arial" pitchFamily="34" charset="0"/>
              </a:defRPr>
            </a:lvl6pPr>
            <a:lvl7pPr marL="2971800" indent="-228600" defTabSz="400050" fontAlgn="base">
              <a:spcBef>
                <a:spcPct val="0"/>
              </a:spcBef>
              <a:spcAft>
                <a:spcPct val="0"/>
              </a:spcAft>
              <a:defRPr>
                <a:solidFill>
                  <a:schemeClr val="tx1"/>
                </a:solidFill>
                <a:latin typeface="Arial" pitchFamily="34" charset="0"/>
              </a:defRPr>
            </a:lvl7pPr>
            <a:lvl8pPr marL="3429000" indent="-228600" defTabSz="400050" fontAlgn="base">
              <a:spcBef>
                <a:spcPct val="0"/>
              </a:spcBef>
              <a:spcAft>
                <a:spcPct val="0"/>
              </a:spcAft>
              <a:defRPr>
                <a:solidFill>
                  <a:schemeClr val="tx1"/>
                </a:solidFill>
                <a:latin typeface="Arial" pitchFamily="34" charset="0"/>
              </a:defRPr>
            </a:lvl8pPr>
            <a:lvl9pPr marL="3886200" indent="-228600" defTabSz="400050" fontAlgn="base">
              <a:spcBef>
                <a:spcPct val="0"/>
              </a:spcBef>
              <a:spcAft>
                <a:spcPct val="0"/>
              </a:spcAft>
              <a:defRPr>
                <a:solidFill>
                  <a:schemeClr val="tx1"/>
                </a:solidFill>
                <a:latin typeface="Arial" pitchFamily="34" charset="0"/>
              </a:defRPr>
            </a:lvl9pPr>
          </a:lstStyle>
          <a:p>
            <a:r>
              <a:rPr lang="en-US" altLang="en-US" sz="800" b="1"/>
              <a:t>&lt;OrderRequest&gt;</a:t>
            </a:r>
          </a:p>
          <a:p>
            <a:r>
              <a:rPr lang="en-US" altLang="en-US" sz="800" b="1"/>
              <a:t>   	&lt;CustomerNumber&gt;121275&lt;/CustomerNumber&gt;</a:t>
            </a:r>
          </a:p>
          <a:p>
            <a:r>
              <a:rPr lang="en-US" altLang="en-US" sz="800" b="1"/>
              <a:t>	&lt;PONumber&gt;132231&lt;/PONumber&gt;</a:t>
            </a:r>
          </a:p>
          <a:p>
            <a:r>
              <a:rPr lang="en-US" altLang="en-US" sz="800" b="1"/>
              <a:t>	&lt;PODateTime&gt;2002-09-10T14:22:11&lt;/PODateTime&gt;</a:t>
            </a:r>
          </a:p>
          <a:p>
            <a:r>
              <a:rPr lang="en-US" altLang="en-US" sz="800" b="1"/>
              <a:t>		&lt;ShipTo&gt;</a:t>
            </a:r>
          </a:p>
          <a:p>
            <a:r>
              <a:rPr lang="en-US" altLang="en-US" sz="800" b="1"/>
              <a:t>			&lt;AddressName1&gt;Smith’s Computer Store&lt;/AddressName1&gt;</a:t>
            </a:r>
          </a:p>
          <a:p>
            <a:r>
              <a:rPr lang="en-US" altLang="en-US" sz="800" b="1"/>
              <a:t>			&lt;AddressLine1&gt;118 Clarence Street&lt;/AddressLine1&gt;</a:t>
            </a:r>
          </a:p>
          <a:p>
            <a:r>
              <a:rPr lang="en-US" altLang="en-US" sz="800" b="1"/>
              <a:t>			&lt;City&gt;Fredericksburg&lt;/City&gt;</a:t>
            </a:r>
          </a:p>
          <a:p>
            <a:r>
              <a:rPr lang="en-US" altLang="en-US" sz="800" b="1"/>
              <a:t>			&lt;State&gt;VA&lt;/State&gt;</a:t>
            </a:r>
          </a:p>
          <a:p>
            <a:r>
              <a:rPr lang="en-US" altLang="en-US" sz="800" b="1"/>
              <a:t>			&lt;ZipCode&gt;22407&lt;/ZipCode&gt;</a:t>
            </a:r>
          </a:p>
          <a:p>
            <a:r>
              <a:rPr lang="en-US" altLang="en-US" sz="800" b="1"/>
              <a:t>			&lt;Country&gt;US&lt;/Country&gt;</a:t>
            </a:r>
          </a:p>
          <a:p>
            <a:r>
              <a:rPr lang="en-US" altLang="en-US" sz="800" b="1"/>
              <a:t>		&lt;/ShipTo&gt;</a:t>
            </a:r>
          </a:p>
          <a:p>
            <a:r>
              <a:rPr lang="en-US" altLang="en-US" sz="800" b="1"/>
              <a:t>		&lt;ShipMethod&gt;</a:t>
            </a:r>
          </a:p>
          <a:p>
            <a:r>
              <a:rPr lang="en-US" altLang="en-US" sz="800" b="1"/>
              <a:t>			&lt;Code&gt;UP&lt;/Code&gt;</a:t>
            </a:r>
          </a:p>
          <a:p>
            <a:r>
              <a:rPr lang="en-US" altLang="en-US" sz="800" b="1"/>
              <a:t>			&lt;Description&gt;UPS Ground&lt;/Description&gt;</a:t>
            </a:r>
          </a:p>
          <a:p>
            <a:r>
              <a:rPr lang="en-US" altLang="en-US" sz="800" b="1"/>
              <a:t>		&lt;/ShipMethod&gt;</a:t>
            </a:r>
          </a:p>
          <a:p>
            <a:r>
              <a:rPr lang="en-US" altLang="en-US" sz="800" b="1"/>
              <a:t>		&lt;Items&gt;</a:t>
            </a:r>
          </a:p>
          <a:p>
            <a:r>
              <a:rPr lang="en-US" altLang="en-US" sz="800" b="1"/>
              <a:t>			&lt;Item lineNumber="1"&gt;</a:t>
            </a:r>
          </a:p>
          <a:p>
            <a:r>
              <a:rPr lang="en-US" altLang="en-US" sz="800" b="1"/>
              <a:t>				&lt;SKU&gt;175813&lt;/SKU&gt;</a:t>
            </a:r>
          </a:p>
          <a:p>
            <a:r>
              <a:rPr lang="en-US" altLang="en-US" sz="800" b="1"/>
              <a:t>				&lt;CustomerPartNumber&gt;&lt;/CustomerPartNumber&gt;</a:t>
            </a:r>
          </a:p>
          <a:p>
            <a:r>
              <a:rPr lang="en-US" altLang="en-US" sz="800" b="1"/>
              <a:t>				&lt;ProductName&gt;IBM 20 GB Hard Drive&lt;/ProductName&gt;</a:t>
            </a:r>
          </a:p>
          <a:p>
            <a:r>
              <a:rPr lang="en-US" altLang="en-US" sz="800" b="1"/>
              <a:t>				&lt;UnitPrice&gt;99.42&lt;/UnitPrice&gt;</a:t>
            </a:r>
          </a:p>
          <a:p>
            <a:r>
              <a:rPr lang="en-US" altLang="en-US" sz="800" b="1"/>
              <a:t>				&lt;OrderQuantity&gt;1&lt;/OrderQuantity&gt;</a:t>
            </a:r>
          </a:p>
          <a:p>
            <a:r>
              <a:rPr lang="en-US" altLang="en-US" sz="800" b="1"/>
              <a:t>				&lt;Comment&gt;Do NOT backorder this item!&lt;/Comment&gt;</a:t>
            </a:r>
          </a:p>
          <a:p>
            <a:r>
              <a:rPr lang="en-US" altLang="en-US" sz="800" b="1"/>
              <a:t>			&lt;/Item&gt;</a:t>
            </a:r>
          </a:p>
          <a:p>
            <a:r>
              <a:rPr lang="en-US" altLang="en-US" sz="800" b="1"/>
              <a:t>		&lt;/Items&gt;</a:t>
            </a:r>
          </a:p>
          <a:p>
            <a:r>
              <a:rPr lang="en-US" altLang="en-US" sz="800" b="1"/>
              <a:t>&lt;/OrderRequest&gt;</a:t>
            </a:r>
          </a:p>
        </p:txBody>
      </p:sp>
      <p:sp>
        <p:nvSpPr>
          <p:cNvPr id="15366" name="Text Box 5"/>
          <p:cNvSpPr txBox="1">
            <a:spLocks noChangeArrowheads="1"/>
          </p:cNvSpPr>
          <p:nvPr/>
        </p:nvSpPr>
        <p:spPr bwMode="auto">
          <a:xfrm>
            <a:off x="914400" y="3700463"/>
            <a:ext cx="2111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a:latin typeface="Corbel" pitchFamily="34" charset="0"/>
              </a:rPr>
              <a:t>XML files look like this: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fontAlgn="auto">
              <a:spcAft>
                <a:spcPts val="0"/>
              </a:spcAft>
              <a:defRPr/>
            </a:pPr>
            <a:r>
              <a:rPr lang="en-US" sz="4800" dirty="0" smtClean="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rPr>
              <a:t>Flat File is…</a:t>
            </a:r>
            <a:endParaRPr lang="en-US" sz="4800" dirty="0">
              <a:gradFill flip="none" rotWithShape="1">
                <a:gsLst>
                  <a:gs pos="0">
                    <a:srgbClr val="C8E8EC">
                      <a:shade val="30000"/>
                      <a:satMod val="115000"/>
                    </a:srgbClr>
                  </a:gs>
                  <a:gs pos="50000">
                    <a:srgbClr val="C8E8EC">
                      <a:shade val="67500"/>
                      <a:satMod val="115000"/>
                    </a:srgbClr>
                  </a:gs>
                  <a:gs pos="100000">
                    <a:srgbClr val="C8E8EC">
                      <a:shade val="100000"/>
                      <a:satMod val="115000"/>
                    </a:srgbClr>
                  </a:gs>
                </a:gsLst>
                <a:lin ang="16200000" scaled="1"/>
                <a:tileRect/>
              </a:gradFill>
              <a:effectLst>
                <a:reflection blurRad="6350" stA="55000" endA="300" endPos="45500" dir="5400000" sy="-100000" algn="bl" rotWithShape="0"/>
              </a:effectLst>
              <a:latin typeface="Corbel" pitchFamily="34" charset="0"/>
            </a:endParaRPr>
          </a:p>
        </p:txBody>
      </p:sp>
      <p:sp>
        <p:nvSpPr>
          <p:cNvPr id="6" name="Vertical Text Placeholder 5"/>
          <p:cNvSpPr>
            <a:spLocks noGrp="1"/>
          </p:cNvSpPr>
          <p:nvPr>
            <p:ph type="body" orient="vert" idx="1"/>
          </p:nvPr>
        </p:nvSpPr>
        <p:spPr>
          <a:xfrm>
            <a:off x="685800" y="1905000"/>
            <a:ext cx="7772400" cy="1035050"/>
          </a:xfrm>
        </p:spPr>
        <p:txBody>
          <a:bodyPr vert="horz">
            <a:normAutofit/>
          </a:bodyPr>
          <a:lstStyle/>
          <a:p>
            <a:pPr marL="420624" indent="-384048" fontAlgn="auto">
              <a:spcAft>
                <a:spcPts val="0"/>
              </a:spcAft>
              <a:buFont typeface="Wingdings 2"/>
              <a:buNone/>
              <a:defRPr/>
            </a:pPr>
            <a:r>
              <a:rPr lang="en-US" sz="1800" dirty="0" smtClean="0">
                <a:latin typeface="Corbel" pitchFamily="34" charset="0"/>
              </a:rPr>
              <a:t>Flat File or Text “Delimited” File</a:t>
            </a:r>
          </a:p>
          <a:p>
            <a:pPr marL="420624" indent="-384048" fontAlgn="auto">
              <a:spcAft>
                <a:spcPts val="0"/>
              </a:spcAft>
              <a:buFont typeface="Wingdings 2"/>
              <a:buNone/>
              <a:defRPr/>
            </a:pPr>
            <a:r>
              <a:rPr lang="en-US" sz="1400" dirty="0" smtClean="0">
                <a:latin typeface="Corbel" pitchFamily="34" charset="0"/>
              </a:rPr>
              <a:t>This is a basic file format, for resellers who are unable to utilize EDI or XML standards due to programming resource limitations.</a:t>
            </a:r>
          </a:p>
          <a:p>
            <a:pPr marL="420624" indent="-384048" fontAlgn="auto">
              <a:spcAft>
                <a:spcPts val="0"/>
              </a:spcAft>
              <a:buFont typeface="Wingdings 2"/>
              <a:buNone/>
              <a:defRPr/>
            </a:pPr>
            <a:endParaRPr lang="en-US" dirty="0">
              <a:latin typeface="Corbel" pitchFamily="34" charset="0"/>
            </a:endParaRPr>
          </a:p>
        </p:txBody>
      </p:sp>
      <p:sp>
        <p:nvSpPr>
          <p:cNvPr id="4" name="Slide Number Placeholder 3"/>
          <p:cNvSpPr>
            <a:spLocks noGrp="1"/>
          </p:cNvSpPr>
          <p:nvPr>
            <p:ph type="sldNum" sz="quarter" idx="12"/>
          </p:nvPr>
        </p:nvSpPr>
        <p:spPr/>
        <p:txBody>
          <a:bodyPr/>
          <a:lstStyle/>
          <a:p>
            <a:pPr>
              <a:defRPr/>
            </a:pPr>
            <a:fld id="{0424104A-0914-4C03-A125-D0664D56604F}" type="slidenum">
              <a:rPr lang="en-US"/>
              <a:pPr>
                <a:defRPr/>
              </a:pPr>
              <a:t>8</a:t>
            </a:fld>
            <a:endParaRPr lang="en-US"/>
          </a:p>
        </p:txBody>
      </p:sp>
      <p:sp>
        <p:nvSpPr>
          <p:cNvPr id="16389" name="Text Box 5"/>
          <p:cNvSpPr txBox="1">
            <a:spLocks noChangeArrowheads="1"/>
          </p:cNvSpPr>
          <p:nvPr/>
        </p:nvSpPr>
        <p:spPr bwMode="auto">
          <a:xfrm>
            <a:off x="704850" y="3200400"/>
            <a:ext cx="2038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600" dirty="0">
                <a:latin typeface="Corbel" pitchFamily="34" charset="0"/>
              </a:rPr>
              <a:t>Flat files look like this:</a:t>
            </a:r>
          </a:p>
        </p:txBody>
      </p:sp>
      <p:sp>
        <p:nvSpPr>
          <p:cNvPr id="16390" name="Text Box 3"/>
          <p:cNvSpPr txBox="1">
            <a:spLocks noChangeArrowheads="1"/>
          </p:cNvSpPr>
          <p:nvPr/>
        </p:nvSpPr>
        <p:spPr bwMode="auto">
          <a:xfrm>
            <a:off x="671396" y="365760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200" dirty="0">
                <a:solidFill>
                  <a:srgbClr val="FFFFFF"/>
                </a:solidFill>
                <a:latin typeface="Courier"/>
                <a:cs typeface="Courier New" pitchFamily="49" charset="0"/>
              </a:rPr>
              <a:t>ABC856~HDR~020529~5627658~020529~1105~369793~020528~UP~UPS </a:t>
            </a:r>
            <a:r>
              <a:rPr lang="en-US" altLang="en-US" sz="1200" dirty="0" err="1">
                <a:solidFill>
                  <a:srgbClr val="FFFFFF"/>
                </a:solidFill>
                <a:latin typeface="Courier"/>
                <a:cs typeface="Courier New" pitchFamily="49" charset="0"/>
              </a:rPr>
              <a:t>Ground~Paul</a:t>
            </a:r>
            <a:r>
              <a:rPr lang="en-US" altLang="en-US" sz="1200" dirty="0">
                <a:solidFill>
                  <a:srgbClr val="FFFFFF"/>
                </a:solidFill>
                <a:latin typeface="Courier"/>
                <a:cs typeface="Courier New" pitchFamily="49" charset="0"/>
              </a:rPr>
              <a:t>   </a:t>
            </a:r>
            <a:r>
              <a:rPr lang="en-US" altLang="en-US" sz="1200" dirty="0" err="1">
                <a:solidFill>
                  <a:srgbClr val="FFFFFF"/>
                </a:solidFill>
                <a:latin typeface="Courier"/>
                <a:cs typeface="Courier New" pitchFamily="49" charset="0"/>
              </a:rPr>
              <a:t>Massa~Paul</a:t>
            </a:r>
            <a:r>
              <a:rPr lang="en-US" altLang="en-US" sz="1200" dirty="0">
                <a:solidFill>
                  <a:srgbClr val="FFFFFF"/>
                </a:solidFill>
                <a:latin typeface="Courier"/>
                <a:cs typeface="Courier New" pitchFamily="49" charset="0"/>
              </a:rPr>
              <a:t>   Massa~14950 S. 81st AVE~ORLAND PARK~IL~60462~SAMPLETRANS COMPUTER~CHARLIE/STEVE~4665 MELROSE AVENUE~~LOS ANGELES~CA~90029~24~0~1~D~6~60139~1Z61057X0303940319</a:t>
            </a:r>
          </a:p>
          <a:p>
            <a:r>
              <a:rPr lang="en-US" altLang="en-US" sz="1200" dirty="0">
                <a:solidFill>
                  <a:srgbClr val="FFFFFF"/>
                </a:solidFill>
                <a:latin typeface="Courier"/>
                <a:cs typeface="Courier New" pitchFamily="49" charset="0"/>
              </a:rPr>
              <a:t>ABC856~TRK~1Z61057X0303940319~24</a:t>
            </a:r>
          </a:p>
          <a:p>
            <a:r>
              <a:rPr lang="en-US" altLang="en-US" sz="1200" dirty="0">
                <a:solidFill>
                  <a:srgbClr val="FFFFFF"/>
                </a:solidFill>
                <a:latin typeface="Courier"/>
                <a:cs typeface="Courier New" pitchFamily="49" charset="0"/>
              </a:rPr>
              <a:t>ABC856~DTL~1~C8427A#ABA~226195~1~1~750xi color printer scanner copier~231.16~</a:t>
            </a:r>
          </a:p>
          <a:p>
            <a:r>
              <a:rPr lang="en-US" altLang="en-US" sz="1200" dirty="0">
                <a:solidFill>
                  <a:srgbClr val="FFFFFF"/>
                </a:solidFill>
                <a:latin typeface="Courier"/>
                <a:cs typeface="Times New Roman" pitchFamily="18" charset="0"/>
              </a:rPr>
              <a:t>ABC856~SER~SMY21FC12GG</a:t>
            </a:r>
            <a:r>
              <a:rPr lang="en-US" altLang="en-US" sz="1200" dirty="0">
                <a:solidFill>
                  <a:srgbClr val="FFFFFF"/>
                </a:solidFill>
                <a:latin typeface="Courier"/>
              </a:rPr>
              <a:t> </a:t>
            </a:r>
          </a:p>
        </p:txBody>
      </p:sp>
      <p:sp>
        <p:nvSpPr>
          <p:cNvPr id="16391" name="TextBox 7"/>
          <p:cNvSpPr txBox="1">
            <a:spLocks noChangeArrowheads="1"/>
          </p:cNvSpPr>
          <p:nvPr/>
        </p:nvSpPr>
        <p:spPr bwMode="auto">
          <a:xfrm>
            <a:off x="727152" y="5913340"/>
            <a:ext cx="769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1200" b="1" u="sng" dirty="0">
                <a:latin typeface="Corbel" pitchFamily="34" charset="0"/>
              </a:rPr>
              <a:t>NOTE</a:t>
            </a:r>
            <a:r>
              <a:rPr lang="en-US" altLang="en-US" sz="1200" dirty="0">
                <a:latin typeface="Corbel" pitchFamily="34" charset="0"/>
              </a:rPr>
              <a:t>:  SYNNEX utilizes the “ ~ “ as a standard field separator in order to reduce the impact that may be caused when using a comma or other common character delimiters that are commonly used in product descriptions.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spPr>
      <a:bodyPr vert="horz" rtlCol="0" anchor="ctr"/>
      <a:lstStyle>
        <a:defPPr algn="ctr">
          <a:defRPr sz="1200" b="1" dirty="0" smtClean="0">
            <a:ln w="1905"/>
            <a:solidFill>
              <a:schemeClr val="accent1">
                <a:lumMod val="50000"/>
              </a:schemeClr>
            </a:solidFill>
            <a:effectLst>
              <a:innerShdw blurRad="69850" dist="43180" dir="5400000">
                <a:srgbClr val="000000">
                  <a:alpha val="65000"/>
                </a:srgbClr>
              </a:innerShdw>
            </a:effectLst>
            <a:latin typeface="Corbe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3785</TotalTime>
  <Words>5546</Words>
  <Application>Microsoft Office PowerPoint</Application>
  <PresentationFormat>On-screen Show (4:3)</PresentationFormat>
  <Paragraphs>818</Paragraphs>
  <Slides>52</Slides>
  <Notes>52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5" baseType="lpstr">
      <vt:lpstr>Arial</vt:lpstr>
      <vt:lpstr>Franklin Gothic Book</vt:lpstr>
      <vt:lpstr>Wingdings 2</vt:lpstr>
      <vt:lpstr>Calibri</vt:lpstr>
      <vt:lpstr>Corbel</vt:lpstr>
      <vt:lpstr>微軟正黑體</vt:lpstr>
      <vt:lpstr>Wingdings</vt:lpstr>
      <vt:lpstr>PMingLiU</vt:lpstr>
      <vt:lpstr>Courier</vt:lpstr>
      <vt:lpstr>Courier New</vt:lpstr>
      <vt:lpstr>Times New Roman</vt:lpstr>
      <vt:lpstr>Technic</vt:lpstr>
      <vt:lpstr>Acrobat Document</vt:lpstr>
      <vt:lpstr>PowerPoint Presentation</vt:lpstr>
      <vt:lpstr>Preface</vt:lpstr>
      <vt:lpstr>Table Of Contents</vt:lpstr>
      <vt:lpstr>Overview</vt:lpstr>
      <vt:lpstr>PowerPoint Presentation</vt:lpstr>
      <vt:lpstr>eBusiness methods with SYNNEX</vt:lpstr>
      <vt:lpstr>EDI is…</vt:lpstr>
      <vt:lpstr>XML is…</vt:lpstr>
      <vt:lpstr>Flat File is…</vt:lpstr>
      <vt:lpstr>PowerPoint Presentation</vt:lpstr>
      <vt:lpstr>PowerPoint Presentation</vt:lpstr>
      <vt:lpstr>Reseller’s Website Integration w/ SYNNEX</vt:lpstr>
      <vt:lpstr>Price &amp; Availability (eCatalog)</vt:lpstr>
      <vt:lpstr>PowerPoint Presentation</vt:lpstr>
      <vt:lpstr>PowerPoint Presentation</vt:lpstr>
      <vt:lpstr>PowerPoint Presentation</vt:lpstr>
      <vt:lpstr>PowerPoint Presentation</vt:lpstr>
      <vt:lpstr>PowerPoint Presentation</vt:lpstr>
      <vt:lpstr>PowerPoint Presentation</vt:lpstr>
      <vt:lpstr>Electronic Ordering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Shipment Notification and Invoicing</vt:lpstr>
      <vt:lpstr>PowerPoint Presentation</vt:lpstr>
      <vt:lpstr>PowerPoint Presentation</vt:lpstr>
      <vt:lpstr>PowerPoint Presentation</vt:lpstr>
      <vt:lpstr>PowerPoint Presentation</vt:lpstr>
      <vt:lpstr>PowerPoint Presentation</vt:lpstr>
      <vt:lpstr>Other EDI Transactions</vt:lpstr>
      <vt:lpstr>PowerPoint Presentation</vt:lpstr>
      <vt:lpstr>PowerPoint Presentation</vt:lpstr>
      <vt:lpstr>PowerPoint Presentation</vt:lpstr>
      <vt:lpstr>PowerPoint Presentation</vt:lpstr>
      <vt:lpstr>SYNNEX / Reseller EDI Integration Case Study</vt:lpstr>
      <vt:lpstr>PowerPoint Presentation</vt:lpstr>
      <vt:lpstr>SYNNEX / Reseller XML Integration Case Study</vt:lpstr>
      <vt:lpstr>PowerPoint Presentation</vt:lpstr>
      <vt:lpstr>PowerPoint Presentation</vt:lpstr>
      <vt:lpstr>PowerPoint Presentation</vt:lpstr>
      <vt:lpstr>PowerPoint Presentation</vt:lpstr>
      <vt:lpstr>SYNNEX / Reseller 3rd Party Integration Case Study</vt:lpstr>
      <vt:lpstr>PowerPoint Presentation</vt:lpstr>
      <vt:lpstr>Frequently Asked Questions</vt:lpstr>
      <vt:lpstr>PowerPoint Presentation</vt:lpstr>
      <vt:lpstr>PowerPoint Presentation</vt:lpstr>
    </vt:vector>
  </TitlesOfParts>
  <Company>SYNNEX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Gabriel Nordeck</dc:creator>
  <cp:lastModifiedBy>synnex</cp:lastModifiedBy>
  <cp:revision>305</cp:revision>
  <dcterms:created xsi:type="dcterms:W3CDTF">2009-03-08T07:13:38Z</dcterms:created>
  <dcterms:modified xsi:type="dcterms:W3CDTF">2014-11-03T21:34:41Z</dcterms:modified>
</cp:coreProperties>
</file>